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3" r:id="rId2"/>
    <p:sldId id="258" r:id="rId3"/>
    <p:sldId id="262" r:id="rId4"/>
    <p:sldId id="267" r:id="rId5"/>
    <p:sldId id="272" r:id="rId6"/>
    <p:sldId id="266" r:id="rId7"/>
    <p:sldId id="306" r:id="rId8"/>
    <p:sldId id="312" r:id="rId9"/>
    <p:sldId id="318" r:id="rId10"/>
    <p:sldId id="277" r:id="rId11"/>
    <p:sldId id="307" r:id="rId12"/>
    <p:sldId id="315" r:id="rId13"/>
    <p:sldId id="325" r:id="rId14"/>
    <p:sldId id="287" r:id="rId15"/>
    <p:sldId id="308" r:id="rId16"/>
    <p:sldId id="316" r:id="rId17"/>
    <p:sldId id="324" r:id="rId18"/>
    <p:sldId id="290" r:id="rId19"/>
    <p:sldId id="319" r:id="rId20"/>
    <p:sldId id="323" r:id="rId21"/>
    <p:sldId id="301" r:id="rId22"/>
    <p:sldId id="295" r:id="rId23"/>
    <p:sldId id="322" r:id="rId24"/>
    <p:sldId id="321" r:id="rId25"/>
  </p:sldIdLst>
  <p:sldSz cx="6858000" cy="9144000" type="screen4x3"/>
  <p:notesSz cx="6735763" cy="9866313"/>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CCFFCC"/>
    <a:srgbClr val="FFCCCC"/>
    <a:srgbClr val="CCECFF"/>
    <a:srgbClr val="FFCCFF"/>
    <a:srgbClr val="FF9933"/>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4" d="100"/>
          <a:sy n="64" d="100"/>
        </p:scale>
        <p:origin x="2022" y="7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9AE3C2F-CC3D-62BD-54BF-0EC6B51E2571}"/>
              </a:ext>
            </a:extLst>
          </p:cNvPr>
          <p:cNvSpPr>
            <a:spLocks noGrp="1"/>
          </p:cNvSpPr>
          <p:nvPr>
            <p:ph type="hdr" sz="quarter"/>
          </p:nvPr>
        </p:nvSpPr>
        <p:spPr>
          <a:xfrm>
            <a:off x="0" y="0"/>
            <a:ext cx="2919413" cy="493713"/>
          </a:xfrm>
          <a:prstGeom prst="rect">
            <a:avLst/>
          </a:prstGeom>
        </p:spPr>
        <p:txBody>
          <a:bodyPr vert="horz" lIns="90756" tIns="45378" rIns="90756" bIns="45378" rtlCol="0"/>
          <a:lstStyle>
            <a:lvl1pPr algn="l" eaLnBrk="1" hangingPunct="1">
              <a:defRPr kumimoji="1" sz="1200">
                <a:latin typeface="Arial" charset="0"/>
                <a:ea typeface="ＭＳ Ｐゴシック"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B5DD4422-ABFA-BFB1-0C78-6B07EB2C1318}"/>
              </a:ext>
            </a:extLst>
          </p:cNvPr>
          <p:cNvSpPr>
            <a:spLocks noGrp="1"/>
          </p:cNvSpPr>
          <p:nvPr>
            <p:ph type="dt" sz="quarter" idx="1"/>
          </p:nvPr>
        </p:nvSpPr>
        <p:spPr>
          <a:xfrm>
            <a:off x="3814763" y="0"/>
            <a:ext cx="2919412" cy="493713"/>
          </a:xfrm>
          <a:prstGeom prst="rect">
            <a:avLst/>
          </a:prstGeom>
        </p:spPr>
        <p:txBody>
          <a:bodyPr vert="horz" lIns="90756" tIns="45378" rIns="90756" bIns="45378" rtlCol="0"/>
          <a:lstStyle>
            <a:lvl1pPr algn="r" eaLnBrk="1" hangingPunct="1">
              <a:defRPr kumimoji="1" sz="1200">
                <a:latin typeface="Arial" charset="0"/>
                <a:ea typeface="ＭＳ Ｐゴシック" pitchFamily="50" charset="-128"/>
              </a:defRPr>
            </a:lvl1pPr>
          </a:lstStyle>
          <a:p>
            <a:pPr>
              <a:defRPr/>
            </a:pPr>
            <a:fld id="{D3C007CC-EC5B-4A8F-AF78-131A9DABE255}" type="datetimeFigureOut">
              <a:rPr lang="ja-JP" altLang="en-US"/>
              <a:pPr>
                <a:defRPr/>
              </a:pPr>
              <a:t>2023/9/28</a:t>
            </a:fld>
            <a:endParaRPr lang="ja-JP" altLang="en-US"/>
          </a:p>
        </p:txBody>
      </p:sp>
      <p:sp>
        <p:nvSpPr>
          <p:cNvPr id="4" name="フッター プレースホルダー 3">
            <a:extLst>
              <a:ext uri="{FF2B5EF4-FFF2-40B4-BE49-F238E27FC236}">
                <a16:creationId xmlns:a16="http://schemas.microsoft.com/office/drawing/2014/main" id="{BC70D529-0727-048D-7A60-4288AC8CB6FB}"/>
              </a:ext>
            </a:extLst>
          </p:cNvPr>
          <p:cNvSpPr>
            <a:spLocks noGrp="1"/>
          </p:cNvSpPr>
          <p:nvPr>
            <p:ph type="ftr" sz="quarter" idx="2"/>
          </p:nvPr>
        </p:nvSpPr>
        <p:spPr>
          <a:xfrm>
            <a:off x="0" y="9371013"/>
            <a:ext cx="2919413" cy="493712"/>
          </a:xfrm>
          <a:prstGeom prst="rect">
            <a:avLst/>
          </a:prstGeom>
        </p:spPr>
        <p:txBody>
          <a:bodyPr vert="horz" lIns="90756" tIns="45378" rIns="90756" bIns="45378" rtlCol="0" anchor="b"/>
          <a:lstStyle>
            <a:lvl1pPr algn="l" eaLnBrk="1" hangingPunct="1">
              <a:defRPr kumimoji="1" sz="1200">
                <a:latin typeface="Arial" charset="0"/>
                <a:ea typeface="ＭＳ Ｐゴシック" pitchFamily="50" charset="-128"/>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88AC761A-AAC6-662B-F0A2-2DA254D6C5D1}"/>
              </a:ext>
            </a:extLst>
          </p:cNvPr>
          <p:cNvSpPr>
            <a:spLocks noGrp="1"/>
          </p:cNvSpPr>
          <p:nvPr>
            <p:ph type="sldNum" sz="quarter" idx="3"/>
          </p:nvPr>
        </p:nvSpPr>
        <p:spPr>
          <a:xfrm>
            <a:off x="3814763" y="9371013"/>
            <a:ext cx="2919412" cy="493712"/>
          </a:xfrm>
          <a:prstGeom prst="rect">
            <a:avLst/>
          </a:prstGeom>
        </p:spPr>
        <p:txBody>
          <a:bodyPr vert="horz" wrap="square" lIns="90756" tIns="45378" rIns="90756" bIns="45378" numCol="1" anchor="b" anchorCtr="0" compatLnSpc="1">
            <a:prstTxWarp prst="textNoShape">
              <a:avLst/>
            </a:prstTxWarp>
          </a:bodyPr>
          <a:lstStyle>
            <a:lvl1pPr algn="r" eaLnBrk="1" hangingPunct="1">
              <a:defRPr kumimoji="1" sz="1200"/>
            </a:lvl1pPr>
          </a:lstStyle>
          <a:p>
            <a:pPr>
              <a:defRPr/>
            </a:pPr>
            <a:fld id="{74F91578-3969-496F-A9E6-9A85B2D6905E}"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 1">
            <a:extLst>
              <a:ext uri="{FF2B5EF4-FFF2-40B4-BE49-F238E27FC236}">
                <a16:creationId xmlns:a16="http://schemas.microsoft.com/office/drawing/2014/main" id="{E2E760E3-5361-23D9-B49A-A65F3E5799A7}"/>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1400" tIns="45701" rIns="91400" bIns="45701" numCol="1" anchor="t" anchorCtr="0" compatLnSpc="1">
            <a:prstTxWarp prst="textNoShape">
              <a:avLst/>
            </a:prstTxWarp>
          </a:bodyPr>
          <a:lstStyle>
            <a:lvl1pPr eaLnBrk="1" hangingPunct="1">
              <a:defRPr sz="1200">
                <a:latin typeface="Arial" pitchFamily="34" charset="0"/>
                <a:ea typeface="ＭＳ Ｐゴシック" pitchFamily="50" charset="-128"/>
              </a:defRPr>
            </a:lvl1pPr>
          </a:lstStyle>
          <a:p>
            <a:pPr>
              <a:defRPr/>
            </a:pPr>
            <a:endParaRPr lang="ja-JP" altLang="en-US"/>
          </a:p>
        </p:txBody>
      </p:sp>
      <p:sp>
        <p:nvSpPr>
          <p:cNvPr id="2051" name="日付プレースホルダ 2">
            <a:extLst>
              <a:ext uri="{FF2B5EF4-FFF2-40B4-BE49-F238E27FC236}">
                <a16:creationId xmlns:a16="http://schemas.microsoft.com/office/drawing/2014/main" id="{14243223-75E8-0C99-E6DC-4B3E618EDC42}"/>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p:spPr>
        <p:txBody>
          <a:bodyPr vert="horz" wrap="square" lIns="91400" tIns="45701" rIns="91400" bIns="45701" numCol="1" anchor="t" anchorCtr="0" compatLnSpc="1">
            <a:prstTxWarp prst="textNoShape">
              <a:avLst/>
            </a:prstTxWarp>
          </a:bodyPr>
          <a:lstStyle>
            <a:lvl1pPr algn="r" eaLnBrk="1" hangingPunct="1">
              <a:defRPr sz="1200">
                <a:latin typeface="Arial" pitchFamily="34" charset="0"/>
                <a:ea typeface="ＭＳ Ｐゴシック" pitchFamily="50" charset="-128"/>
              </a:defRPr>
            </a:lvl1pPr>
          </a:lstStyle>
          <a:p>
            <a:pPr>
              <a:defRPr/>
            </a:pPr>
            <a:fld id="{6FDE8A1C-AC4A-40B8-9092-4D6960F8AF9A}" type="datetimeFigureOut">
              <a:rPr lang="ja-JP" altLang="en-US"/>
              <a:pPr>
                <a:defRPr/>
              </a:pPr>
              <a:t>2023/9/28</a:t>
            </a:fld>
            <a:endParaRPr lang="en-US" altLang="ja-JP"/>
          </a:p>
        </p:txBody>
      </p:sp>
      <p:sp>
        <p:nvSpPr>
          <p:cNvPr id="2052" name="スライド イメージ プレースホルダ 3">
            <a:extLst>
              <a:ext uri="{FF2B5EF4-FFF2-40B4-BE49-F238E27FC236}">
                <a16:creationId xmlns:a16="http://schemas.microsoft.com/office/drawing/2014/main" id="{8C4B81B9-B6E3-051B-F22C-B5B580193D05}"/>
              </a:ext>
            </a:extLst>
          </p:cNvPr>
          <p:cNvSpPr>
            <a:spLocks noGrp="1" noRot="1" noChangeAspect="1" noChangeArrowheads="1"/>
          </p:cNvSpPr>
          <p:nvPr>
            <p:ph type="sldImg" idx="2"/>
          </p:nvPr>
        </p:nvSpPr>
        <p:spPr bwMode="auto">
          <a:xfrm>
            <a:off x="1981200" y="739775"/>
            <a:ext cx="2773363"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 4">
            <a:extLst>
              <a:ext uri="{FF2B5EF4-FFF2-40B4-BE49-F238E27FC236}">
                <a16:creationId xmlns:a16="http://schemas.microsoft.com/office/drawing/2014/main" id="{559DA6F3-C8CD-BAA4-3CB7-BFFFD91E107C}"/>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p:spPr>
        <p:txBody>
          <a:bodyPr vert="horz" wrap="square" lIns="91400" tIns="45701" rIns="91400" bIns="45701"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noProof="0"/>
              <a:t>2 </a:t>
            </a:r>
            <a:r>
              <a:rPr lang="ja-JP" altLang="en-US" noProof="0"/>
              <a:t>レベル</a:t>
            </a:r>
          </a:p>
          <a:p>
            <a:pPr lvl="2"/>
            <a:r>
              <a:rPr lang="ja-JP" altLang="en-US" noProof="0"/>
              <a:t>第 </a:t>
            </a:r>
            <a:r>
              <a:rPr lang="en-US" noProof="0"/>
              <a:t>3 </a:t>
            </a:r>
            <a:r>
              <a:rPr lang="ja-JP" altLang="en-US" noProof="0"/>
              <a:t>レベル</a:t>
            </a:r>
          </a:p>
          <a:p>
            <a:pPr lvl="3"/>
            <a:r>
              <a:rPr lang="ja-JP" altLang="en-US" noProof="0"/>
              <a:t>第 </a:t>
            </a:r>
            <a:r>
              <a:rPr lang="en-US" noProof="0"/>
              <a:t>4 </a:t>
            </a:r>
            <a:r>
              <a:rPr lang="ja-JP" altLang="en-US" noProof="0"/>
              <a:t>レベル</a:t>
            </a:r>
          </a:p>
          <a:p>
            <a:pPr lvl="4"/>
            <a:r>
              <a:rPr lang="ja-JP" altLang="en-US" noProof="0"/>
              <a:t>第 </a:t>
            </a:r>
            <a:r>
              <a:rPr lang="en-US" noProof="0"/>
              <a:t>5 </a:t>
            </a:r>
            <a:r>
              <a:rPr lang="ja-JP" altLang="en-US" noProof="0"/>
              <a:t>レベル</a:t>
            </a:r>
          </a:p>
        </p:txBody>
      </p:sp>
      <p:sp>
        <p:nvSpPr>
          <p:cNvPr id="2054" name="フッター プレースホルダ 5">
            <a:extLst>
              <a:ext uri="{FF2B5EF4-FFF2-40B4-BE49-F238E27FC236}">
                <a16:creationId xmlns:a16="http://schemas.microsoft.com/office/drawing/2014/main" id="{FF6B4004-FC10-2D80-012B-1A42059CC4DD}"/>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p:spPr>
        <p:txBody>
          <a:bodyPr vert="horz" wrap="square" lIns="91400" tIns="45701" rIns="91400" bIns="45701" numCol="1" anchor="b" anchorCtr="0" compatLnSpc="1">
            <a:prstTxWarp prst="textNoShape">
              <a:avLst/>
            </a:prstTxWarp>
          </a:bodyPr>
          <a:lstStyle>
            <a:lvl1pPr eaLnBrk="1" hangingPunct="1">
              <a:defRPr sz="1200">
                <a:latin typeface="Arial" pitchFamily="34" charset="0"/>
                <a:ea typeface="ＭＳ Ｐゴシック" pitchFamily="50" charset="-128"/>
              </a:defRPr>
            </a:lvl1pPr>
          </a:lstStyle>
          <a:p>
            <a:pPr>
              <a:defRPr/>
            </a:pPr>
            <a:endParaRPr lang="ja-JP" altLang="en-US"/>
          </a:p>
        </p:txBody>
      </p:sp>
      <p:sp>
        <p:nvSpPr>
          <p:cNvPr id="2055" name="スライド番号プレースホルダ 6">
            <a:extLst>
              <a:ext uri="{FF2B5EF4-FFF2-40B4-BE49-F238E27FC236}">
                <a16:creationId xmlns:a16="http://schemas.microsoft.com/office/drawing/2014/main" id="{0B202835-AFE7-3D67-ED25-626D9033EAB5}"/>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1400" tIns="45701" rIns="91400" bIns="45701" numCol="1" anchor="b" anchorCtr="0" compatLnSpc="1">
            <a:prstTxWarp prst="textNoShape">
              <a:avLst/>
            </a:prstTxWarp>
          </a:bodyPr>
          <a:lstStyle>
            <a:lvl1pPr algn="r" eaLnBrk="1" hangingPunct="1">
              <a:defRPr sz="1200"/>
            </a:lvl1pPr>
          </a:lstStyle>
          <a:p>
            <a:pPr>
              <a:defRPr/>
            </a:pPr>
            <a:fld id="{0F9F1BDA-ED83-4249-9CD3-64D437440FA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C1BDCEC0-AAFB-62FC-D949-A713F2A90CF8}"/>
              </a:ext>
            </a:extLst>
          </p:cNvPr>
          <p:cNvSpPr>
            <a:spLocks noGrp="1" noRot="1" noChangeAspect="1" noChangeArrowheads="1" noTextEdit="1"/>
          </p:cNvSpPr>
          <p:nvPr>
            <p:ph type="sldImg"/>
          </p:nvPr>
        </p:nvSpPr>
        <p:spPr/>
      </p:sp>
      <p:sp>
        <p:nvSpPr>
          <p:cNvPr id="12291" name="ノート プレースホルダー 2">
            <a:extLst>
              <a:ext uri="{FF2B5EF4-FFF2-40B4-BE49-F238E27FC236}">
                <a16:creationId xmlns:a16="http://schemas.microsoft.com/office/drawing/2014/main" id="{08AD7A95-0882-4DE0-F65B-7C8B0F21969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p>
        </p:txBody>
      </p:sp>
      <p:sp>
        <p:nvSpPr>
          <p:cNvPr id="12292" name="スライド番号プレースホルダー 3">
            <a:extLst>
              <a:ext uri="{FF2B5EF4-FFF2-40B4-BE49-F238E27FC236}">
                <a16:creationId xmlns:a16="http://schemas.microsoft.com/office/drawing/2014/main" id="{2D8309E2-396D-8BF8-9E39-22BF2F510BA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50" charset="-128"/>
              </a:defRPr>
            </a:lvl1pPr>
            <a:lvl2pPr marL="741363" indent="-284163">
              <a:spcBef>
                <a:spcPct val="30000"/>
              </a:spcBef>
              <a:defRPr sz="1200">
                <a:solidFill>
                  <a:schemeClr val="tx1"/>
                </a:solidFill>
                <a:latin typeface="Calibri" panose="020F0502020204030204" pitchFamily="34" charset="0"/>
                <a:ea typeface="ＭＳ Ｐゴシック" panose="020B0600070205080204" pitchFamily="50" charset="-128"/>
              </a:defRPr>
            </a:lvl2pPr>
            <a:lvl3pPr marL="1141413" indent="-227013">
              <a:spcBef>
                <a:spcPct val="30000"/>
              </a:spcBef>
              <a:defRPr sz="1200">
                <a:solidFill>
                  <a:schemeClr val="tx1"/>
                </a:solidFill>
                <a:latin typeface="Calibri" panose="020F0502020204030204" pitchFamily="34" charset="0"/>
                <a:ea typeface="ＭＳ Ｐゴシック" panose="020B0600070205080204" pitchFamily="50" charset="-128"/>
              </a:defRPr>
            </a:lvl3pPr>
            <a:lvl4pPr marL="1598613" indent="-227013">
              <a:spcBef>
                <a:spcPct val="30000"/>
              </a:spcBef>
              <a:defRPr sz="1200">
                <a:solidFill>
                  <a:schemeClr val="tx1"/>
                </a:solidFill>
                <a:latin typeface="Calibri" panose="020F0502020204030204" pitchFamily="34" charset="0"/>
                <a:ea typeface="ＭＳ Ｐゴシック" panose="020B0600070205080204" pitchFamily="50" charset="-128"/>
              </a:defRPr>
            </a:lvl4pPr>
            <a:lvl5pPr marL="2055813" indent="-227013">
              <a:spcBef>
                <a:spcPct val="30000"/>
              </a:spcBef>
              <a:defRPr sz="12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28DF2E4E-22D1-48A1-8ACB-B0A414E08E9E}" type="slidenum">
              <a:rPr lang="ja-JP" altLang="en-US" smtClean="0">
                <a:latin typeface="Arial" panose="020B0604020202020204" pitchFamily="34" charset="0"/>
              </a:rPr>
              <a:pPr>
                <a:spcBef>
                  <a:spcPct val="0"/>
                </a:spcBef>
              </a:pPr>
              <a:t>8</a:t>
            </a:fld>
            <a:endParaRPr lang="en-US"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E70B54B8-A6D8-5460-E41E-0F14841822A0}"/>
              </a:ext>
            </a:extLst>
          </p:cNvPr>
          <p:cNvSpPr>
            <a:spLocks noGrp="1" noRot="1" noChangeAspect="1" noChangeArrowheads="1" noTextEdit="1"/>
          </p:cNvSpPr>
          <p:nvPr>
            <p:ph type="sldImg"/>
          </p:nvPr>
        </p:nvSpPr>
        <p:spPr/>
      </p:sp>
      <p:sp>
        <p:nvSpPr>
          <p:cNvPr id="17411" name="ノート プレースホルダー 2">
            <a:extLst>
              <a:ext uri="{FF2B5EF4-FFF2-40B4-BE49-F238E27FC236}">
                <a16:creationId xmlns:a16="http://schemas.microsoft.com/office/drawing/2014/main" id="{DEFD1083-E522-68AB-F34C-7C534B9800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p>
        </p:txBody>
      </p:sp>
      <p:sp>
        <p:nvSpPr>
          <p:cNvPr id="17412" name="スライド番号プレースホルダー 3">
            <a:extLst>
              <a:ext uri="{FF2B5EF4-FFF2-40B4-BE49-F238E27FC236}">
                <a16:creationId xmlns:a16="http://schemas.microsoft.com/office/drawing/2014/main" id="{E0916B61-6288-9A5A-187A-AFE679A53F7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50" charset="-128"/>
              </a:defRPr>
            </a:lvl1pPr>
            <a:lvl2pPr marL="741363" indent="-284163">
              <a:spcBef>
                <a:spcPct val="30000"/>
              </a:spcBef>
              <a:defRPr sz="1200">
                <a:solidFill>
                  <a:schemeClr val="tx1"/>
                </a:solidFill>
                <a:latin typeface="Calibri" panose="020F0502020204030204" pitchFamily="34" charset="0"/>
                <a:ea typeface="ＭＳ Ｐゴシック" panose="020B0600070205080204" pitchFamily="50" charset="-128"/>
              </a:defRPr>
            </a:lvl2pPr>
            <a:lvl3pPr marL="1141413" indent="-227013">
              <a:spcBef>
                <a:spcPct val="30000"/>
              </a:spcBef>
              <a:defRPr sz="1200">
                <a:solidFill>
                  <a:schemeClr val="tx1"/>
                </a:solidFill>
                <a:latin typeface="Calibri" panose="020F0502020204030204" pitchFamily="34" charset="0"/>
                <a:ea typeface="ＭＳ Ｐゴシック" panose="020B0600070205080204" pitchFamily="50" charset="-128"/>
              </a:defRPr>
            </a:lvl3pPr>
            <a:lvl4pPr marL="1598613" indent="-227013">
              <a:spcBef>
                <a:spcPct val="30000"/>
              </a:spcBef>
              <a:defRPr sz="1200">
                <a:solidFill>
                  <a:schemeClr val="tx1"/>
                </a:solidFill>
                <a:latin typeface="Calibri" panose="020F0502020204030204" pitchFamily="34" charset="0"/>
                <a:ea typeface="ＭＳ Ｐゴシック" panose="020B0600070205080204" pitchFamily="50" charset="-128"/>
              </a:defRPr>
            </a:lvl4pPr>
            <a:lvl5pPr marL="2055813" indent="-227013">
              <a:spcBef>
                <a:spcPct val="30000"/>
              </a:spcBef>
              <a:defRPr sz="12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23583B45-26D8-483C-AAA9-06198E7399E9}" type="slidenum">
              <a:rPr lang="ja-JP" altLang="en-US" smtClean="0">
                <a:latin typeface="Arial" panose="020B0604020202020204" pitchFamily="34" charset="0"/>
              </a:rPr>
              <a:pPr>
                <a:spcBef>
                  <a:spcPct val="0"/>
                </a:spcBef>
              </a:pPr>
              <a:t>12</a:t>
            </a:fld>
            <a:endParaRPr lang="en-US"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a:extLst>
              <a:ext uri="{FF2B5EF4-FFF2-40B4-BE49-F238E27FC236}">
                <a16:creationId xmlns:a16="http://schemas.microsoft.com/office/drawing/2014/main" id="{25B15580-3F6D-2E0A-E66A-2D6E8F23990F}"/>
              </a:ext>
            </a:extLst>
          </p:cNvPr>
          <p:cNvSpPr>
            <a:spLocks noGrp="1" noRot="1" noChangeAspect="1" noChangeArrowheads="1" noTextEdit="1"/>
          </p:cNvSpPr>
          <p:nvPr>
            <p:ph type="sldImg"/>
          </p:nvPr>
        </p:nvSpPr>
        <p:spPr/>
      </p:sp>
      <p:sp>
        <p:nvSpPr>
          <p:cNvPr id="22531" name="ノート プレースホルダー 2">
            <a:extLst>
              <a:ext uri="{FF2B5EF4-FFF2-40B4-BE49-F238E27FC236}">
                <a16:creationId xmlns:a16="http://schemas.microsoft.com/office/drawing/2014/main" id="{6DAE8B76-B604-581A-A1F6-EE13DB2A54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p>
        </p:txBody>
      </p:sp>
      <p:sp>
        <p:nvSpPr>
          <p:cNvPr id="22532" name="スライド番号プレースホルダー 3">
            <a:extLst>
              <a:ext uri="{FF2B5EF4-FFF2-40B4-BE49-F238E27FC236}">
                <a16:creationId xmlns:a16="http://schemas.microsoft.com/office/drawing/2014/main" id="{DFCB363A-C2AB-58D4-18F8-FEF1F209E6A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50" charset="-128"/>
              </a:defRPr>
            </a:lvl1pPr>
            <a:lvl2pPr marL="741363" indent="-284163">
              <a:spcBef>
                <a:spcPct val="30000"/>
              </a:spcBef>
              <a:defRPr sz="1200">
                <a:solidFill>
                  <a:schemeClr val="tx1"/>
                </a:solidFill>
                <a:latin typeface="Calibri" panose="020F0502020204030204" pitchFamily="34" charset="0"/>
                <a:ea typeface="ＭＳ Ｐゴシック" panose="020B0600070205080204" pitchFamily="50" charset="-128"/>
              </a:defRPr>
            </a:lvl2pPr>
            <a:lvl3pPr marL="1141413" indent="-227013">
              <a:spcBef>
                <a:spcPct val="30000"/>
              </a:spcBef>
              <a:defRPr sz="1200">
                <a:solidFill>
                  <a:schemeClr val="tx1"/>
                </a:solidFill>
                <a:latin typeface="Calibri" panose="020F0502020204030204" pitchFamily="34" charset="0"/>
                <a:ea typeface="ＭＳ Ｐゴシック" panose="020B0600070205080204" pitchFamily="50" charset="-128"/>
              </a:defRPr>
            </a:lvl3pPr>
            <a:lvl4pPr marL="1598613" indent="-227013">
              <a:spcBef>
                <a:spcPct val="30000"/>
              </a:spcBef>
              <a:defRPr sz="1200">
                <a:solidFill>
                  <a:schemeClr val="tx1"/>
                </a:solidFill>
                <a:latin typeface="Calibri" panose="020F0502020204030204" pitchFamily="34" charset="0"/>
                <a:ea typeface="ＭＳ Ｐゴシック" panose="020B0600070205080204" pitchFamily="50" charset="-128"/>
              </a:defRPr>
            </a:lvl4pPr>
            <a:lvl5pPr marL="2055813" indent="-227013">
              <a:spcBef>
                <a:spcPct val="30000"/>
              </a:spcBef>
              <a:defRPr sz="12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6518E7A-0441-4AD3-98B4-51CB1E27C7F9}" type="slidenum">
              <a:rPr lang="ja-JP" altLang="en-US" smtClean="0">
                <a:latin typeface="Arial" panose="020B0604020202020204" pitchFamily="34" charset="0"/>
              </a:rPr>
              <a:pPr>
                <a:spcBef>
                  <a:spcPct val="0"/>
                </a:spcBef>
              </a:pPr>
              <a:t>16</a:t>
            </a:fld>
            <a:endParaRPr lang="en-US"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2E598058-0AB2-0EC8-B47C-1C4FC6B686E2}"/>
              </a:ext>
            </a:extLst>
          </p:cNvPr>
          <p:cNvSpPr>
            <a:spLocks noGrp="1" noChangeArrowheads="1"/>
          </p:cNvSpPr>
          <p:nvPr>
            <p:ph type="dt" sz="half" idx="10"/>
          </p:nvPr>
        </p:nvSpPr>
        <p:spPr>
          <a:ln/>
        </p:spPr>
        <p:txBody>
          <a:bodyPr/>
          <a:lstStyle>
            <a:lvl1pPr>
              <a:defRPr/>
            </a:lvl1pPr>
          </a:lstStyle>
          <a:p>
            <a:pPr>
              <a:defRPr/>
            </a:pPr>
            <a:fld id="{A6D2BCFC-1276-4C6F-BA79-3E10C8215BE9}" type="datetimeFigureOut">
              <a:rPr lang="ja-JP" altLang="en-US"/>
              <a:pPr>
                <a:defRPr/>
              </a:pPr>
              <a:t>2023/9/28</a:t>
            </a:fld>
            <a:endParaRPr lang="ja-JP" altLang="en-US"/>
          </a:p>
        </p:txBody>
      </p:sp>
      <p:sp>
        <p:nvSpPr>
          <p:cNvPr id="5" name="フッター プレースホルダ 4">
            <a:extLst>
              <a:ext uri="{FF2B5EF4-FFF2-40B4-BE49-F238E27FC236}">
                <a16:creationId xmlns:a16="http://schemas.microsoft.com/office/drawing/2014/main" id="{87DA6D82-7F1C-701F-5A10-11271232B429}"/>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45AAA40A-4EC7-EBC4-58A0-724FC6D0E2ED}"/>
              </a:ext>
            </a:extLst>
          </p:cNvPr>
          <p:cNvSpPr>
            <a:spLocks noGrp="1" noChangeArrowheads="1"/>
          </p:cNvSpPr>
          <p:nvPr>
            <p:ph type="sldNum" sz="quarter" idx="12"/>
          </p:nvPr>
        </p:nvSpPr>
        <p:spPr>
          <a:ln/>
        </p:spPr>
        <p:txBody>
          <a:bodyPr/>
          <a:lstStyle>
            <a:lvl1pPr>
              <a:defRPr/>
            </a:lvl1pPr>
          </a:lstStyle>
          <a:p>
            <a:pPr>
              <a:defRPr/>
            </a:pPr>
            <a:fld id="{CB267501-7FA0-4D8D-9D8C-3B090D885647}" type="slidenum">
              <a:rPr lang="ja-JP" altLang="en-US"/>
              <a:pPr>
                <a:defRPr/>
              </a:pPr>
              <a:t>‹#›</a:t>
            </a:fld>
            <a:endParaRPr lang="ja-JP" altLang="en-US"/>
          </a:p>
        </p:txBody>
      </p:sp>
    </p:spTree>
    <p:extLst>
      <p:ext uri="{BB962C8B-B14F-4D97-AF65-F5344CB8AC3E}">
        <p14:creationId xmlns:p14="http://schemas.microsoft.com/office/powerpoint/2010/main" val="406852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62C76BF-CB51-CB48-7AAF-410A69E2A8F3}"/>
              </a:ext>
            </a:extLst>
          </p:cNvPr>
          <p:cNvSpPr>
            <a:spLocks noGrp="1" noChangeArrowheads="1"/>
          </p:cNvSpPr>
          <p:nvPr>
            <p:ph type="dt" sz="half" idx="10"/>
          </p:nvPr>
        </p:nvSpPr>
        <p:spPr>
          <a:ln/>
        </p:spPr>
        <p:txBody>
          <a:bodyPr/>
          <a:lstStyle>
            <a:lvl1pPr>
              <a:defRPr/>
            </a:lvl1pPr>
          </a:lstStyle>
          <a:p>
            <a:pPr>
              <a:defRPr/>
            </a:pPr>
            <a:fld id="{1FF476D6-59CB-473C-B683-3CCC23824289}" type="datetimeFigureOut">
              <a:rPr lang="ja-JP" altLang="en-US"/>
              <a:pPr>
                <a:defRPr/>
              </a:pPr>
              <a:t>2023/9/28</a:t>
            </a:fld>
            <a:endParaRPr lang="ja-JP" altLang="en-US"/>
          </a:p>
        </p:txBody>
      </p:sp>
      <p:sp>
        <p:nvSpPr>
          <p:cNvPr id="5" name="フッター プレースホルダ 4">
            <a:extLst>
              <a:ext uri="{FF2B5EF4-FFF2-40B4-BE49-F238E27FC236}">
                <a16:creationId xmlns:a16="http://schemas.microsoft.com/office/drawing/2014/main" id="{BFC93E77-D4EB-AAC2-6343-168F8423B46B}"/>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031B003-B15C-DB39-ABDE-F08503BE3E93}"/>
              </a:ext>
            </a:extLst>
          </p:cNvPr>
          <p:cNvSpPr>
            <a:spLocks noGrp="1" noChangeArrowheads="1"/>
          </p:cNvSpPr>
          <p:nvPr>
            <p:ph type="sldNum" sz="quarter" idx="12"/>
          </p:nvPr>
        </p:nvSpPr>
        <p:spPr>
          <a:ln/>
        </p:spPr>
        <p:txBody>
          <a:bodyPr/>
          <a:lstStyle>
            <a:lvl1pPr>
              <a:defRPr/>
            </a:lvl1pPr>
          </a:lstStyle>
          <a:p>
            <a:pPr>
              <a:defRPr/>
            </a:pPr>
            <a:fld id="{CE907D8C-6842-4DE0-8603-EB1D7120FF75}" type="slidenum">
              <a:rPr lang="ja-JP" altLang="en-US"/>
              <a:pPr>
                <a:defRPr/>
              </a:pPr>
              <a:t>‹#›</a:t>
            </a:fld>
            <a:endParaRPr lang="ja-JP" altLang="en-US"/>
          </a:p>
        </p:txBody>
      </p:sp>
    </p:spTree>
    <p:extLst>
      <p:ext uri="{BB962C8B-B14F-4D97-AF65-F5344CB8AC3E}">
        <p14:creationId xmlns:p14="http://schemas.microsoft.com/office/powerpoint/2010/main" val="2446771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66713"/>
            <a:ext cx="4476750" cy="780097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11112CE-8224-A6E6-FA60-C32516059A92}"/>
              </a:ext>
            </a:extLst>
          </p:cNvPr>
          <p:cNvSpPr>
            <a:spLocks noGrp="1" noChangeArrowheads="1"/>
          </p:cNvSpPr>
          <p:nvPr>
            <p:ph type="dt" sz="half" idx="10"/>
          </p:nvPr>
        </p:nvSpPr>
        <p:spPr>
          <a:ln/>
        </p:spPr>
        <p:txBody>
          <a:bodyPr/>
          <a:lstStyle>
            <a:lvl1pPr>
              <a:defRPr/>
            </a:lvl1pPr>
          </a:lstStyle>
          <a:p>
            <a:pPr>
              <a:defRPr/>
            </a:pPr>
            <a:fld id="{B6423699-4853-457E-AE1C-101A7FC68E2C}" type="datetimeFigureOut">
              <a:rPr lang="ja-JP" altLang="en-US"/>
              <a:pPr>
                <a:defRPr/>
              </a:pPr>
              <a:t>2023/9/28</a:t>
            </a:fld>
            <a:endParaRPr lang="ja-JP" altLang="en-US"/>
          </a:p>
        </p:txBody>
      </p:sp>
      <p:sp>
        <p:nvSpPr>
          <p:cNvPr id="5" name="フッター プレースホルダ 4">
            <a:extLst>
              <a:ext uri="{FF2B5EF4-FFF2-40B4-BE49-F238E27FC236}">
                <a16:creationId xmlns:a16="http://schemas.microsoft.com/office/drawing/2014/main" id="{026698AF-412F-DE75-BACB-210FCAED0870}"/>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823FCE44-6EF4-3145-6940-570354A5E645}"/>
              </a:ext>
            </a:extLst>
          </p:cNvPr>
          <p:cNvSpPr>
            <a:spLocks noGrp="1" noChangeArrowheads="1"/>
          </p:cNvSpPr>
          <p:nvPr>
            <p:ph type="sldNum" sz="quarter" idx="12"/>
          </p:nvPr>
        </p:nvSpPr>
        <p:spPr>
          <a:ln/>
        </p:spPr>
        <p:txBody>
          <a:bodyPr/>
          <a:lstStyle>
            <a:lvl1pPr>
              <a:defRPr/>
            </a:lvl1pPr>
          </a:lstStyle>
          <a:p>
            <a:pPr>
              <a:defRPr/>
            </a:pPr>
            <a:fld id="{D552C35D-92F6-4059-9692-4169ADB7920D}" type="slidenum">
              <a:rPr lang="ja-JP" altLang="en-US"/>
              <a:pPr>
                <a:defRPr/>
              </a:pPr>
              <a:t>‹#›</a:t>
            </a:fld>
            <a:endParaRPr lang="ja-JP" altLang="en-US"/>
          </a:p>
        </p:txBody>
      </p:sp>
    </p:spTree>
    <p:extLst>
      <p:ext uri="{BB962C8B-B14F-4D97-AF65-F5344CB8AC3E}">
        <p14:creationId xmlns:p14="http://schemas.microsoft.com/office/powerpoint/2010/main" val="237600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9D0F8A3-8ADD-737D-3637-F8E5255B3716}"/>
              </a:ext>
            </a:extLst>
          </p:cNvPr>
          <p:cNvSpPr>
            <a:spLocks noGrp="1" noChangeArrowheads="1"/>
          </p:cNvSpPr>
          <p:nvPr>
            <p:ph type="dt" sz="half" idx="10"/>
          </p:nvPr>
        </p:nvSpPr>
        <p:spPr>
          <a:ln/>
        </p:spPr>
        <p:txBody>
          <a:bodyPr/>
          <a:lstStyle>
            <a:lvl1pPr>
              <a:defRPr/>
            </a:lvl1pPr>
          </a:lstStyle>
          <a:p>
            <a:pPr>
              <a:defRPr/>
            </a:pPr>
            <a:fld id="{A0B87516-7EF4-4031-9B3E-476956D84A10}" type="datetimeFigureOut">
              <a:rPr lang="ja-JP" altLang="en-US"/>
              <a:pPr>
                <a:defRPr/>
              </a:pPr>
              <a:t>2023/9/28</a:t>
            </a:fld>
            <a:endParaRPr lang="ja-JP" altLang="en-US"/>
          </a:p>
        </p:txBody>
      </p:sp>
      <p:sp>
        <p:nvSpPr>
          <p:cNvPr id="5" name="フッター プレースホルダ 4">
            <a:extLst>
              <a:ext uri="{FF2B5EF4-FFF2-40B4-BE49-F238E27FC236}">
                <a16:creationId xmlns:a16="http://schemas.microsoft.com/office/drawing/2014/main" id="{C679B3D5-97EA-BC46-930A-78B61D849637}"/>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EF3CF6C7-C26D-E8F4-78E5-00F15B50ECB0}"/>
              </a:ext>
            </a:extLst>
          </p:cNvPr>
          <p:cNvSpPr>
            <a:spLocks noGrp="1" noChangeArrowheads="1"/>
          </p:cNvSpPr>
          <p:nvPr>
            <p:ph type="sldNum" sz="quarter" idx="12"/>
          </p:nvPr>
        </p:nvSpPr>
        <p:spPr>
          <a:ln/>
        </p:spPr>
        <p:txBody>
          <a:bodyPr/>
          <a:lstStyle>
            <a:lvl1pPr>
              <a:defRPr/>
            </a:lvl1pPr>
          </a:lstStyle>
          <a:p>
            <a:pPr>
              <a:defRPr/>
            </a:pPr>
            <a:fld id="{A5067E38-DB2D-4E71-84B1-983E2E9EBCB7}" type="slidenum">
              <a:rPr lang="ja-JP" altLang="en-US"/>
              <a:pPr>
                <a:defRPr/>
              </a:pPr>
              <a:t>‹#›</a:t>
            </a:fld>
            <a:endParaRPr lang="ja-JP" altLang="en-US"/>
          </a:p>
        </p:txBody>
      </p:sp>
    </p:spTree>
    <p:extLst>
      <p:ext uri="{BB962C8B-B14F-4D97-AF65-F5344CB8AC3E}">
        <p14:creationId xmlns:p14="http://schemas.microsoft.com/office/powerpoint/2010/main" val="103655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F9FC8D4-BDD8-7C76-CE1C-097FC8BCEFFF}"/>
              </a:ext>
            </a:extLst>
          </p:cNvPr>
          <p:cNvSpPr>
            <a:spLocks noGrp="1" noChangeArrowheads="1"/>
          </p:cNvSpPr>
          <p:nvPr>
            <p:ph type="dt" sz="half" idx="10"/>
          </p:nvPr>
        </p:nvSpPr>
        <p:spPr>
          <a:ln/>
        </p:spPr>
        <p:txBody>
          <a:bodyPr/>
          <a:lstStyle>
            <a:lvl1pPr>
              <a:defRPr/>
            </a:lvl1pPr>
          </a:lstStyle>
          <a:p>
            <a:pPr>
              <a:defRPr/>
            </a:pPr>
            <a:fld id="{4731BD78-1A9B-43B8-B9EB-67DB1C3080B5}" type="datetimeFigureOut">
              <a:rPr lang="ja-JP" altLang="en-US"/>
              <a:pPr>
                <a:defRPr/>
              </a:pPr>
              <a:t>2023/9/28</a:t>
            </a:fld>
            <a:endParaRPr lang="ja-JP" altLang="en-US"/>
          </a:p>
        </p:txBody>
      </p:sp>
      <p:sp>
        <p:nvSpPr>
          <p:cNvPr id="5" name="フッター プレースホルダ 4">
            <a:extLst>
              <a:ext uri="{FF2B5EF4-FFF2-40B4-BE49-F238E27FC236}">
                <a16:creationId xmlns:a16="http://schemas.microsoft.com/office/drawing/2014/main" id="{838D6091-E49A-1200-0317-CC86698FE374}"/>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F0B5A11-4913-7E6A-507C-66CCAA4947D2}"/>
              </a:ext>
            </a:extLst>
          </p:cNvPr>
          <p:cNvSpPr>
            <a:spLocks noGrp="1" noChangeArrowheads="1"/>
          </p:cNvSpPr>
          <p:nvPr>
            <p:ph type="sldNum" sz="quarter" idx="12"/>
          </p:nvPr>
        </p:nvSpPr>
        <p:spPr>
          <a:ln/>
        </p:spPr>
        <p:txBody>
          <a:bodyPr/>
          <a:lstStyle>
            <a:lvl1pPr>
              <a:defRPr/>
            </a:lvl1pPr>
          </a:lstStyle>
          <a:p>
            <a:pPr>
              <a:defRPr/>
            </a:pPr>
            <a:fld id="{52C042FB-64C6-4C08-ABAB-02970FC507EC}" type="slidenum">
              <a:rPr lang="ja-JP" altLang="en-US"/>
              <a:pPr>
                <a:defRPr/>
              </a:pPr>
              <a:t>‹#›</a:t>
            </a:fld>
            <a:endParaRPr lang="ja-JP" altLang="en-US"/>
          </a:p>
        </p:txBody>
      </p:sp>
    </p:spTree>
    <p:extLst>
      <p:ext uri="{BB962C8B-B14F-4D97-AF65-F5344CB8AC3E}">
        <p14:creationId xmlns:p14="http://schemas.microsoft.com/office/powerpoint/2010/main" val="3418056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D89A38C6-36B5-0CCD-3822-C05BA45D8A4E}"/>
              </a:ext>
            </a:extLst>
          </p:cNvPr>
          <p:cNvSpPr>
            <a:spLocks noGrp="1" noChangeArrowheads="1"/>
          </p:cNvSpPr>
          <p:nvPr>
            <p:ph type="dt" sz="half" idx="10"/>
          </p:nvPr>
        </p:nvSpPr>
        <p:spPr>
          <a:ln/>
        </p:spPr>
        <p:txBody>
          <a:bodyPr/>
          <a:lstStyle>
            <a:lvl1pPr>
              <a:defRPr/>
            </a:lvl1pPr>
          </a:lstStyle>
          <a:p>
            <a:pPr>
              <a:defRPr/>
            </a:pPr>
            <a:fld id="{19206C79-46EC-426A-8ABB-9D3B186CAA94}" type="datetimeFigureOut">
              <a:rPr lang="ja-JP" altLang="en-US"/>
              <a:pPr>
                <a:defRPr/>
              </a:pPr>
              <a:t>2023/9/28</a:t>
            </a:fld>
            <a:endParaRPr lang="ja-JP" altLang="en-US"/>
          </a:p>
        </p:txBody>
      </p:sp>
      <p:sp>
        <p:nvSpPr>
          <p:cNvPr id="6" name="フッター プレースホルダ 4">
            <a:extLst>
              <a:ext uri="{FF2B5EF4-FFF2-40B4-BE49-F238E27FC236}">
                <a16:creationId xmlns:a16="http://schemas.microsoft.com/office/drawing/2014/main" id="{4315026F-E9CF-9D86-A905-6A2B51519837}"/>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263A283F-CBE5-1A8E-9A01-569E926CB41B}"/>
              </a:ext>
            </a:extLst>
          </p:cNvPr>
          <p:cNvSpPr>
            <a:spLocks noGrp="1" noChangeArrowheads="1"/>
          </p:cNvSpPr>
          <p:nvPr>
            <p:ph type="sldNum" sz="quarter" idx="12"/>
          </p:nvPr>
        </p:nvSpPr>
        <p:spPr>
          <a:ln/>
        </p:spPr>
        <p:txBody>
          <a:bodyPr/>
          <a:lstStyle>
            <a:lvl1pPr>
              <a:defRPr/>
            </a:lvl1pPr>
          </a:lstStyle>
          <a:p>
            <a:pPr>
              <a:defRPr/>
            </a:pPr>
            <a:fld id="{3D6BFA1E-3157-4458-9B54-050FAF78C6FB}" type="slidenum">
              <a:rPr lang="ja-JP" altLang="en-US"/>
              <a:pPr>
                <a:defRPr/>
              </a:pPr>
              <a:t>‹#›</a:t>
            </a:fld>
            <a:endParaRPr lang="ja-JP" altLang="en-US"/>
          </a:p>
        </p:txBody>
      </p:sp>
    </p:spTree>
    <p:extLst>
      <p:ext uri="{BB962C8B-B14F-4D97-AF65-F5344CB8AC3E}">
        <p14:creationId xmlns:p14="http://schemas.microsoft.com/office/powerpoint/2010/main" val="4134983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CE41888F-5EFF-F7AB-2BA5-7CBD4A9E4B22}"/>
              </a:ext>
            </a:extLst>
          </p:cNvPr>
          <p:cNvSpPr>
            <a:spLocks noGrp="1" noChangeArrowheads="1"/>
          </p:cNvSpPr>
          <p:nvPr>
            <p:ph type="dt" sz="half" idx="10"/>
          </p:nvPr>
        </p:nvSpPr>
        <p:spPr>
          <a:ln/>
        </p:spPr>
        <p:txBody>
          <a:bodyPr/>
          <a:lstStyle>
            <a:lvl1pPr>
              <a:defRPr/>
            </a:lvl1pPr>
          </a:lstStyle>
          <a:p>
            <a:pPr>
              <a:defRPr/>
            </a:pPr>
            <a:fld id="{30E04258-2CB0-4443-8220-EBBB1A042525}" type="datetimeFigureOut">
              <a:rPr lang="ja-JP" altLang="en-US"/>
              <a:pPr>
                <a:defRPr/>
              </a:pPr>
              <a:t>2023/9/28</a:t>
            </a:fld>
            <a:endParaRPr lang="ja-JP" altLang="en-US"/>
          </a:p>
        </p:txBody>
      </p:sp>
      <p:sp>
        <p:nvSpPr>
          <p:cNvPr id="8" name="フッター プレースホルダ 4">
            <a:extLst>
              <a:ext uri="{FF2B5EF4-FFF2-40B4-BE49-F238E27FC236}">
                <a16:creationId xmlns:a16="http://schemas.microsoft.com/office/drawing/2014/main" id="{A420F083-0B3D-8367-EBF7-4A164BC8276B}"/>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C132ED03-5599-57CE-6695-BB1F76E4493E}"/>
              </a:ext>
            </a:extLst>
          </p:cNvPr>
          <p:cNvSpPr>
            <a:spLocks noGrp="1" noChangeArrowheads="1"/>
          </p:cNvSpPr>
          <p:nvPr>
            <p:ph type="sldNum" sz="quarter" idx="12"/>
          </p:nvPr>
        </p:nvSpPr>
        <p:spPr>
          <a:ln/>
        </p:spPr>
        <p:txBody>
          <a:bodyPr/>
          <a:lstStyle>
            <a:lvl1pPr>
              <a:defRPr/>
            </a:lvl1pPr>
          </a:lstStyle>
          <a:p>
            <a:pPr>
              <a:defRPr/>
            </a:pPr>
            <a:fld id="{647331DA-9DC0-4709-B3E2-5A64C2A1C2C9}" type="slidenum">
              <a:rPr lang="ja-JP" altLang="en-US"/>
              <a:pPr>
                <a:defRPr/>
              </a:pPr>
              <a:t>‹#›</a:t>
            </a:fld>
            <a:endParaRPr lang="ja-JP" altLang="en-US"/>
          </a:p>
        </p:txBody>
      </p:sp>
    </p:spTree>
    <p:extLst>
      <p:ext uri="{BB962C8B-B14F-4D97-AF65-F5344CB8AC3E}">
        <p14:creationId xmlns:p14="http://schemas.microsoft.com/office/powerpoint/2010/main" val="195811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9F98C27A-285A-4C82-1381-C2E57E88C0B7}"/>
              </a:ext>
            </a:extLst>
          </p:cNvPr>
          <p:cNvSpPr>
            <a:spLocks noGrp="1" noChangeArrowheads="1"/>
          </p:cNvSpPr>
          <p:nvPr>
            <p:ph type="dt" sz="half" idx="10"/>
          </p:nvPr>
        </p:nvSpPr>
        <p:spPr>
          <a:ln/>
        </p:spPr>
        <p:txBody>
          <a:bodyPr/>
          <a:lstStyle>
            <a:lvl1pPr>
              <a:defRPr/>
            </a:lvl1pPr>
          </a:lstStyle>
          <a:p>
            <a:pPr>
              <a:defRPr/>
            </a:pPr>
            <a:fld id="{733592FD-8B93-4552-AA8F-444323BBEF97}" type="datetimeFigureOut">
              <a:rPr lang="ja-JP" altLang="en-US"/>
              <a:pPr>
                <a:defRPr/>
              </a:pPr>
              <a:t>2023/9/28</a:t>
            </a:fld>
            <a:endParaRPr lang="ja-JP" altLang="en-US"/>
          </a:p>
        </p:txBody>
      </p:sp>
      <p:sp>
        <p:nvSpPr>
          <p:cNvPr id="4" name="フッター プレースホルダ 4">
            <a:extLst>
              <a:ext uri="{FF2B5EF4-FFF2-40B4-BE49-F238E27FC236}">
                <a16:creationId xmlns:a16="http://schemas.microsoft.com/office/drawing/2014/main" id="{B9FE05C9-3E1E-B5F6-F305-133899F0A68A}"/>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DA54B73-3035-8418-8497-781BD37C1545}"/>
              </a:ext>
            </a:extLst>
          </p:cNvPr>
          <p:cNvSpPr>
            <a:spLocks noGrp="1" noChangeArrowheads="1"/>
          </p:cNvSpPr>
          <p:nvPr>
            <p:ph type="sldNum" sz="quarter" idx="12"/>
          </p:nvPr>
        </p:nvSpPr>
        <p:spPr>
          <a:ln/>
        </p:spPr>
        <p:txBody>
          <a:bodyPr/>
          <a:lstStyle>
            <a:lvl1pPr>
              <a:defRPr/>
            </a:lvl1pPr>
          </a:lstStyle>
          <a:p>
            <a:pPr>
              <a:defRPr/>
            </a:pPr>
            <a:fld id="{4C41541D-070A-4F23-94E6-0EAEC7E9339C}" type="slidenum">
              <a:rPr lang="ja-JP" altLang="en-US"/>
              <a:pPr>
                <a:defRPr/>
              </a:pPr>
              <a:t>‹#›</a:t>
            </a:fld>
            <a:endParaRPr lang="ja-JP" altLang="en-US"/>
          </a:p>
        </p:txBody>
      </p:sp>
    </p:spTree>
    <p:extLst>
      <p:ext uri="{BB962C8B-B14F-4D97-AF65-F5344CB8AC3E}">
        <p14:creationId xmlns:p14="http://schemas.microsoft.com/office/powerpoint/2010/main" val="344112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A70E9EF-08A6-3401-F9DF-03032D359A32}"/>
              </a:ext>
            </a:extLst>
          </p:cNvPr>
          <p:cNvSpPr>
            <a:spLocks noGrp="1" noChangeArrowheads="1"/>
          </p:cNvSpPr>
          <p:nvPr>
            <p:ph type="dt" sz="half" idx="10"/>
          </p:nvPr>
        </p:nvSpPr>
        <p:spPr>
          <a:ln/>
        </p:spPr>
        <p:txBody>
          <a:bodyPr/>
          <a:lstStyle>
            <a:lvl1pPr>
              <a:defRPr/>
            </a:lvl1pPr>
          </a:lstStyle>
          <a:p>
            <a:pPr>
              <a:defRPr/>
            </a:pPr>
            <a:fld id="{20D17A0E-FD22-457E-895A-E62E909FC354}" type="datetimeFigureOut">
              <a:rPr lang="ja-JP" altLang="en-US"/>
              <a:pPr>
                <a:defRPr/>
              </a:pPr>
              <a:t>2023/9/28</a:t>
            </a:fld>
            <a:endParaRPr lang="ja-JP" altLang="en-US"/>
          </a:p>
        </p:txBody>
      </p:sp>
      <p:sp>
        <p:nvSpPr>
          <p:cNvPr id="3" name="フッター プレースホルダ 4">
            <a:extLst>
              <a:ext uri="{FF2B5EF4-FFF2-40B4-BE49-F238E27FC236}">
                <a16:creationId xmlns:a16="http://schemas.microsoft.com/office/drawing/2014/main" id="{6AC8C4F5-3024-1E5B-FD97-BD8067826D13}"/>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0D7D2C7A-E561-4671-3C82-69810340C046}"/>
              </a:ext>
            </a:extLst>
          </p:cNvPr>
          <p:cNvSpPr>
            <a:spLocks noGrp="1" noChangeArrowheads="1"/>
          </p:cNvSpPr>
          <p:nvPr>
            <p:ph type="sldNum" sz="quarter" idx="12"/>
          </p:nvPr>
        </p:nvSpPr>
        <p:spPr>
          <a:ln/>
        </p:spPr>
        <p:txBody>
          <a:bodyPr/>
          <a:lstStyle>
            <a:lvl1pPr>
              <a:defRPr/>
            </a:lvl1pPr>
          </a:lstStyle>
          <a:p>
            <a:pPr>
              <a:defRPr/>
            </a:pPr>
            <a:fld id="{26938DBD-49CA-4D73-BB49-2C2879188E07}" type="slidenum">
              <a:rPr lang="ja-JP" altLang="en-US"/>
              <a:pPr>
                <a:defRPr/>
              </a:pPr>
              <a:t>‹#›</a:t>
            </a:fld>
            <a:endParaRPr lang="ja-JP" altLang="en-US"/>
          </a:p>
        </p:txBody>
      </p:sp>
    </p:spTree>
    <p:extLst>
      <p:ext uri="{BB962C8B-B14F-4D97-AF65-F5344CB8AC3E}">
        <p14:creationId xmlns:p14="http://schemas.microsoft.com/office/powerpoint/2010/main" val="173929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71875083-D9A1-B74F-7ABD-284B9D31FBF6}"/>
              </a:ext>
            </a:extLst>
          </p:cNvPr>
          <p:cNvSpPr>
            <a:spLocks noGrp="1" noChangeArrowheads="1"/>
          </p:cNvSpPr>
          <p:nvPr>
            <p:ph type="dt" sz="half" idx="10"/>
          </p:nvPr>
        </p:nvSpPr>
        <p:spPr>
          <a:ln/>
        </p:spPr>
        <p:txBody>
          <a:bodyPr/>
          <a:lstStyle>
            <a:lvl1pPr>
              <a:defRPr/>
            </a:lvl1pPr>
          </a:lstStyle>
          <a:p>
            <a:pPr>
              <a:defRPr/>
            </a:pPr>
            <a:fld id="{C841AC75-9ADC-4ACD-8A8C-AC201CFEF056}" type="datetimeFigureOut">
              <a:rPr lang="ja-JP" altLang="en-US"/>
              <a:pPr>
                <a:defRPr/>
              </a:pPr>
              <a:t>2023/9/28</a:t>
            </a:fld>
            <a:endParaRPr lang="ja-JP" altLang="en-US"/>
          </a:p>
        </p:txBody>
      </p:sp>
      <p:sp>
        <p:nvSpPr>
          <p:cNvPr id="6" name="フッター プレースホルダ 4">
            <a:extLst>
              <a:ext uri="{FF2B5EF4-FFF2-40B4-BE49-F238E27FC236}">
                <a16:creationId xmlns:a16="http://schemas.microsoft.com/office/drawing/2014/main" id="{DBBBB695-6721-6AC4-6E79-EF0737B52E4B}"/>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68771227-622D-BC1F-E7A7-F27140394185}"/>
              </a:ext>
            </a:extLst>
          </p:cNvPr>
          <p:cNvSpPr>
            <a:spLocks noGrp="1" noChangeArrowheads="1"/>
          </p:cNvSpPr>
          <p:nvPr>
            <p:ph type="sldNum" sz="quarter" idx="12"/>
          </p:nvPr>
        </p:nvSpPr>
        <p:spPr>
          <a:ln/>
        </p:spPr>
        <p:txBody>
          <a:bodyPr/>
          <a:lstStyle>
            <a:lvl1pPr>
              <a:defRPr/>
            </a:lvl1pPr>
          </a:lstStyle>
          <a:p>
            <a:pPr>
              <a:defRPr/>
            </a:pPr>
            <a:fld id="{60AB0FCA-341B-4286-BF38-5AE9075D1BAD}" type="slidenum">
              <a:rPr lang="ja-JP" altLang="en-US"/>
              <a:pPr>
                <a:defRPr/>
              </a:pPr>
              <a:t>‹#›</a:t>
            </a:fld>
            <a:endParaRPr lang="ja-JP" altLang="en-US"/>
          </a:p>
        </p:txBody>
      </p:sp>
    </p:spTree>
    <p:extLst>
      <p:ext uri="{BB962C8B-B14F-4D97-AF65-F5344CB8AC3E}">
        <p14:creationId xmlns:p14="http://schemas.microsoft.com/office/powerpoint/2010/main" val="106454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242AC44C-D80B-51C6-3597-FA729BA9732F}"/>
              </a:ext>
            </a:extLst>
          </p:cNvPr>
          <p:cNvSpPr>
            <a:spLocks noGrp="1" noChangeArrowheads="1"/>
          </p:cNvSpPr>
          <p:nvPr>
            <p:ph type="dt" sz="half" idx="10"/>
          </p:nvPr>
        </p:nvSpPr>
        <p:spPr>
          <a:ln/>
        </p:spPr>
        <p:txBody>
          <a:bodyPr/>
          <a:lstStyle>
            <a:lvl1pPr>
              <a:defRPr/>
            </a:lvl1pPr>
          </a:lstStyle>
          <a:p>
            <a:pPr>
              <a:defRPr/>
            </a:pPr>
            <a:fld id="{CCC7F40F-197A-47FD-ACDB-434EACD43196}" type="datetimeFigureOut">
              <a:rPr lang="ja-JP" altLang="en-US"/>
              <a:pPr>
                <a:defRPr/>
              </a:pPr>
              <a:t>2023/9/28</a:t>
            </a:fld>
            <a:endParaRPr lang="ja-JP" altLang="en-US"/>
          </a:p>
        </p:txBody>
      </p:sp>
      <p:sp>
        <p:nvSpPr>
          <p:cNvPr id="6" name="フッター プレースホルダ 4">
            <a:extLst>
              <a:ext uri="{FF2B5EF4-FFF2-40B4-BE49-F238E27FC236}">
                <a16:creationId xmlns:a16="http://schemas.microsoft.com/office/drawing/2014/main" id="{14BEF961-3D06-C53A-A15E-85FCA82BD85A}"/>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FC430E95-3FEF-8127-E8CA-583E722868F9}"/>
              </a:ext>
            </a:extLst>
          </p:cNvPr>
          <p:cNvSpPr>
            <a:spLocks noGrp="1" noChangeArrowheads="1"/>
          </p:cNvSpPr>
          <p:nvPr>
            <p:ph type="sldNum" sz="quarter" idx="12"/>
          </p:nvPr>
        </p:nvSpPr>
        <p:spPr>
          <a:ln/>
        </p:spPr>
        <p:txBody>
          <a:bodyPr/>
          <a:lstStyle>
            <a:lvl1pPr>
              <a:defRPr/>
            </a:lvl1pPr>
          </a:lstStyle>
          <a:p>
            <a:pPr>
              <a:defRPr/>
            </a:pPr>
            <a:fld id="{FF758D67-185D-4B3F-9AA4-9EB04D97ACAF}" type="slidenum">
              <a:rPr lang="ja-JP" altLang="en-US"/>
              <a:pPr>
                <a:defRPr/>
              </a:pPr>
              <a:t>‹#›</a:t>
            </a:fld>
            <a:endParaRPr lang="ja-JP" altLang="en-US"/>
          </a:p>
        </p:txBody>
      </p:sp>
    </p:spTree>
    <p:extLst>
      <p:ext uri="{BB962C8B-B14F-4D97-AF65-F5344CB8AC3E}">
        <p14:creationId xmlns:p14="http://schemas.microsoft.com/office/powerpoint/2010/main" val="183537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7A75DEEA-2640-6BD2-76FC-10495F7E93B7}"/>
              </a:ext>
            </a:extLst>
          </p:cNvPr>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ja-JP"/>
              <a:t>マスタ タイトルの書式設定</a:t>
            </a:r>
          </a:p>
        </p:txBody>
      </p:sp>
      <p:sp>
        <p:nvSpPr>
          <p:cNvPr id="1027" name="テキスト プレースホルダ 2">
            <a:extLst>
              <a:ext uri="{FF2B5EF4-FFF2-40B4-BE49-F238E27FC236}">
                <a16:creationId xmlns:a16="http://schemas.microsoft.com/office/drawing/2014/main" id="{EF956FD8-C004-57DF-E62E-3039D7347E30}"/>
              </a:ext>
            </a:extLst>
          </p:cNvPr>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ja-JP"/>
              <a:t>マスタ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28" name="日付プレースホルダ 3">
            <a:extLst>
              <a:ext uri="{FF2B5EF4-FFF2-40B4-BE49-F238E27FC236}">
                <a16:creationId xmlns:a16="http://schemas.microsoft.com/office/drawing/2014/main" id="{205EA8E1-AD6C-3B9F-94BC-C7C0AFC83A7B}"/>
              </a:ext>
            </a:extLst>
          </p:cNvPr>
          <p:cNvSpPr>
            <a:spLocks noGrp="1" noChangeArrowheads="1"/>
          </p:cNvSpPr>
          <p:nvPr>
            <p:ph type="dt" sz="half" idx="2"/>
          </p:nvPr>
        </p:nvSpPr>
        <p:spPr bwMode="auto">
          <a:xfrm>
            <a:off x="342900" y="8475663"/>
            <a:ext cx="1600200" cy="485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mn-lt"/>
                <a:ea typeface="ＭＳ Ｐゴシック" pitchFamily="50" charset="-128"/>
              </a:defRPr>
            </a:lvl1pPr>
          </a:lstStyle>
          <a:p>
            <a:pPr>
              <a:defRPr/>
            </a:pPr>
            <a:fld id="{B28BD592-F158-46C4-BBA2-995C978EBD8A}" type="datetimeFigureOut">
              <a:rPr lang="ja-JP" altLang="en-US"/>
              <a:pPr>
                <a:defRPr/>
              </a:pPr>
              <a:t>2023/9/28</a:t>
            </a:fld>
            <a:endParaRPr lang="ja-JP" altLang="en-US"/>
          </a:p>
        </p:txBody>
      </p:sp>
      <p:sp>
        <p:nvSpPr>
          <p:cNvPr id="1029" name="フッター プレースホルダ 4">
            <a:extLst>
              <a:ext uri="{FF2B5EF4-FFF2-40B4-BE49-F238E27FC236}">
                <a16:creationId xmlns:a16="http://schemas.microsoft.com/office/drawing/2014/main" id="{01D7604C-3687-03FC-9CB1-23CE656707B8}"/>
              </a:ext>
            </a:extLst>
          </p:cNvPr>
          <p:cNvSpPr>
            <a:spLocks noGrp="1" noChangeArrowheads="1"/>
          </p:cNvSpPr>
          <p:nvPr>
            <p:ph type="ftr" sz="quarter" idx="3"/>
          </p:nvPr>
        </p:nvSpPr>
        <p:spPr bwMode="auto">
          <a:xfrm>
            <a:off x="2343150" y="8475663"/>
            <a:ext cx="2171700" cy="485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mn-lt"/>
                <a:ea typeface="ＭＳ Ｐゴシック" pitchFamily="50" charset="-128"/>
              </a:defRPr>
            </a:lvl1pPr>
          </a:lstStyle>
          <a:p>
            <a:pPr>
              <a:defRPr/>
            </a:pPr>
            <a:endParaRPr lang="ja-JP" altLang="en-US"/>
          </a:p>
        </p:txBody>
      </p:sp>
      <p:sp>
        <p:nvSpPr>
          <p:cNvPr id="1030" name="スライド番号プレースホルダ 5">
            <a:extLst>
              <a:ext uri="{FF2B5EF4-FFF2-40B4-BE49-F238E27FC236}">
                <a16:creationId xmlns:a16="http://schemas.microsoft.com/office/drawing/2014/main" id="{FCB1C932-8B7A-F430-6909-58CF0D70D3D1}"/>
              </a:ext>
            </a:extLst>
          </p:cNvPr>
          <p:cNvSpPr>
            <a:spLocks noGrp="1" noChangeArrowheads="1"/>
          </p:cNvSpPr>
          <p:nvPr>
            <p:ph type="sldNum" sz="quarter" idx="4"/>
          </p:nvPr>
        </p:nvSpPr>
        <p:spPr bwMode="auto">
          <a:xfrm>
            <a:off x="4914900" y="8475663"/>
            <a:ext cx="1600200" cy="485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5B1ABE77-1523-4688-B5A2-A2BE8804E7D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角丸四角形 8">
            <a:extLst>
              <a:ext uri="{FF2B5EF4-FFF2-40B4-BE49-F238E27FC236}">
                <a16:creationId xmlns:a16="http://schemas.microsoft.com/office/drawing/2014/main" id="{2A0D970C-6022-37C2-5142-8E8966E71B89}"/>
              </a:ext>
            </a:extLst>
          </p:cNvPr>
          <p:cNvSpPr>
            <a:spLocks noChangeArrowheads="1"/>
          </p:cNvSpPr>
          <p:nvPr/>
        </p:nvSpPr>
        <p:spPr bwMode="auto">
          <a:xfrm>
            <a:off x="2276475" y="7380288"/>
            <a:ext cx="4321175" cy="1439862"/>
          </a:xfrm>
          <a:prstGeom prst="roundRect">
            <a:avLst>
              <a:gd name="adj" fmla="val 16667"/>
            </a:avLst>
          </a:prstGeom>
          <a:solidFill>
            <a:srgbClr val="CCFFCC"/>
          </a:solidFill>
          <a:ln w="9525">
            <a:solidFill>
              <a:srgbClr val="0070C0"/>
            </a:solidFill>
            <a:round/>
            <a:headEnd/>
            <a:tailEnd/>
          </a:ln>
          <a:effectLst>
            <a:outerShdw dist="20000" dir="5400000" algn="ctr" rotWithShape="0">
              <a:srgbClr val="000000">
                <a:alpha val="35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latin typeface="HG丸ｺﾞｼｯｸM-PRO" panose="020F0600000000000000" pitchFamily="50" charset="-128"/>
              <a:ea typeface="HG丸ｺﾞｼｯｸM-PRO" panose="020F0600000000000000" pitchFamily="50" charset="-128"/>
            </a:endParaRPr>
          </a:p>
        </p:txBody>
      </p:sp>
      <p:grpSp>
        <p:nvGrpSpPr>
          <p:cNvPr id="4099" name="Group 3">
            <a:extLst>
              <a:ext uri="{FF2B5EF4-FFF2-40B4-BE49-F238E27FC236}">
                <a16:creationId xmlns:a16="http://schemas.microsoft.com/office/drawing/2014/main" id="{9F47A38E-4C91-CAF6-38FB-7005955EE549}"/>
              </a:ext>
            </a:extLst>
          </p:cNvPr>
          <p:cNvGrpSpPr>
            <a:grpSpLocks/>
          </p:cNvGrpSpPr>
          <p:nvPr/>
        </p:nvGrpSpPr>
        <p:grpSpPr bwMode="auto">
          <a:xfrm>
            <a:off x="2708275" y="7627938"/>
            <a:ext cx="3384550" cy="688975"/>
            <a:chOff x="0" y="0"/>
            <a:chExt cx="3240360" cy="400110"/>
          </a:xfrm>
        </p:grpSpPr>
        <p:cxnSp>
          <p:nvCxnSpPr>
            <p:cNvPr id="4103" name="直線コネクタ 9">
              <a:extLst>
                <a:ext uri="{FF2B5EF4-FFF2-40B4-BE49-F238E27FC236}">
                  <a16:creationId xmlns:a16="http://schemas.microsoft.com/office/drawing/2014/main" id="{59CDEC03-C600-93DA-0C1C-8E34BDA48769}"/>
                </a:ext>
              </a:extLst>
            </p:cNvPr>
            <p:cNvCxnSpPr>
              <a:cxnSpLocks noChangeShapeType="1"/>
            </p:cNvCxnSpPr>
            <p:nvPr/>
          </p:nvCxnSpPr>
          <p:spPr bwMode="auto">
            <a:xfrm>
              <a:off x="71434" y="400110"/>
              <a:ext cx="3168926" cy="0"/>
            </a:xfrm>
            <a:prstGeom prst="line">
              <a:avLst/>
            </a:prstGeom>
            <a:noFill/>
            <a:ln w="25400">
              <a:solidFill>
                <a:schemeClr val="tx1"/>
              </a:solidFill>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sp>
          <p:nvSpPr>
            <p:cNvPr id="4104" name="テキスト ボックス 10">
              <a:extLst>
                <a:ext uri="{FF2B5EF4-FFF2-40B4-BE49-F238E27FC236}">
                  <a16:creationId xmlns:a16="http://schemas.microsoft.com/office/drawing/2014/main" id="{34041538-0E0D-2A16-6EF0-E9C3E4F7906C}"/>
                </a:ext>
              </a:extLst>
            </p:cNvPr>
            <p:cNvSpPr txBox="1">
              <a:spLocks noChangeArrowheads="1"/>
            </p:cNvSpPr>
            <p:nvPr/>
          </p:nvSpPr>
          <p:spPr bwMode="auto">
            <a:xfrm>
              <a:off x="0" y="0"/>
              <a:ext cx="936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latin typeface="HG丸ｺﾞｼｯｸM-PRO" panose="020F0600000000000000" pitchFamily="50" charset="-128"/>
                  <a:ea typeface="HG丸ｺﾞｼｯｸM-PRO" panose="020F0600000000000000" pitchFamily="50" charset="-128"/>
                </a:rPr>
                <a:t>氏名</a:t>
              </a:r>
            </a:p>
          </p:txBody>
        </p:sp>
      </p:grpSp>
      <p:pic>
        <p:nvPicPr>
          <p:cNvPr id="4100" name="図 7" descr="2738270.jpg">
            <a:extLst>
              <a:ext uri="{FF2B5EF4-FFF2-40B4-BE49-F238E27FC236}">
                <a16:creationId xmlns:a16="http://schemas.microsoft.com/office/drawing/2014/main" id="{3279438A-5CD0-0D2D-8CE2-6AA2765400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1450" y="2124075"/>
            <a:ext cx="3976688"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コンテンツ プレースホルダ 2">
            <a:extLst>
              <a:ext uri="{FF2B5EF4-FFF2-40B4-BE49-F238E27FC236}">
                <a16:creationId xmlns:a16="http://schemas.microsoft.com/office/drawing/2014/main" id="{93510A0B-F0C4-0EAD-0AE9-611569ECF296}"/>
              </a:ext>
            </a:extLst>
          </p:cNvPr>
          <p:cNvSpPr>
            <a:spLocks noGrp="1"/>
          </p:cNvSpPr>
          <p:nvPr/>
        </p:nvSpPr>
        <p:spPr bwMode="auto">
          <a:xfrm>
            <a:off x="981075" y="611188"/>
            <a:ext cx="48958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buFont typeface="Arial" panose="020B0604020202020204" pitchFamily="34" charset="0"/>
              <a:buNone/>
            </a:pPr>
            <a:r>
              <a:rPr lang="ja-JP" altLang="en-US" sz="4000" b="1">
                <a:latin typeface="HG丸ｺﾞｼｯｸM-PRO" panose="020F0600000000000000" pitchFamily="50" charset="-128"/>
                <a:ea typeface="HG丸ｺﾞｼｯｸM-PRO" panose="020F0600000000000000" pitchFamily="50" charset="-128"/>
              </a:rPr>
              <a:t>私の意思表示ノート</a:t>
            </a:r>
          </a:p>
          <a:p>
            <a:pPr eaLnBrk="1" hangingPunct="1">
              <a:buFont typeface="Arial" panose="020B0604020202020204" pitchFamily="34" charset="0"/>
              <a:buNone/>
            </a:pPr>
            <a:r>
              <a:rPr lang="ja-JP" altLang="en-US" sz="2400" b="1">
                <a:latin typeface="HG丸ｺﾞｼｯｸM-PRO" panose="020F0600000000000000" pitchFamily="50" charset="-128"/>
                <a:ea typeface="HG丸ｺﾞｼｯｸM-PRO" panose="020F0600000000000000" pitchFamily="50" charset="-128"/>
              </a:rPr>
              <a:t>　　　～私の思い、願い～</a:t>
            </a:r>
          </a:p>
        </p:txBody>
      </p:sp>
      <p:sp>
        <p:nvSpPr>
          <p:cNvPr id="4102" name="正方形/長方形 1">
            <a:extLst>
              <a:ext uri="{FF2B5EF4-FFF2-40B4-BE49-F238E27FC236}">
                <a16:creationId xmlns:a16="http://schemas.microsoft.com/office/drawing/2014/main" id="{DE10C6FB-BFAD-003E-5D50-DD140C12E11E}"/>
              </a:ext>
            </a:extLst>
          </p:cNvPr>
          <p:cNvSpPr>
            <a:spLocks noChangeArrowheads="1"/>
          </p:cNvSpPr>
          <p:nvPr/>
        </p:nvSpPr>
        <p:spPr bwMode="auto">
          <a:xfrm>
            <a:off x="2924175" y="6443663"/>
            <a:ext cx="3241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a:latin typeface="HG丸ｺﾞｼｯｸM-PRO" panose="020F0600000000000000" pitchFamily="50" charset="-128"/>
                <a:ea typeface="HG丸ｺﾞｼｯｸM-PRO" panose="020F0600000000000000" pitchFamily="50" charset="-128"/>
              </a:rPr>
              <a:t>自分らしく生きるために</a:t>
            </a:r>
            <a:endParaRPr lang="en-US" altLang="ja-JP" sz="1800" b="1">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ja-JP" sz="1800" b="1">
                <a:latin typeface="HG丸ｺﾞｼｯｸM-PRO" panose="020F0600000000000000" pitchFamily="50" charset="-128"/>
                <a:ea typeface="HG丸ｺﾞｼｯｸM-PRO" panose="020F0600000000000000" pitchFamily="50" charset="-128"/>
              </a:rPr>
              <a:t>健康な時から</a:t>
            </a:r>
            <a:r>
              <a:rPr lang="ja-JP" altLang="en-US" sz="1800" b="1">
                <a:latin typeface="HG丸ｺﾞｼｯｸM-PRO" panose="020F0600000000000000" pitchFamily="50" charset="-128"/>
                <a:ea typeface="HG丸ｺﾞｼｯｸM-PRO" panose="020F0600000000000000" pitchFamily="50" charset="-128"/>
              </a:rPr>
              <a:t>考えましょう</a:t>
            </a:r>
            <a:endParaRPr lang="ja-JP" altLang="ja-JP" sz="1800">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正方形/長方形 3">
            <a:extLst>
              <a:ext uri="{FF2B5EF4-FFF2-40B4-BE49-F238E27FC236}">
                <a16:creationId xmlns:a16="http://schemas.microsoft.com/office/drawing/2014/main" id="{FCAAD329-E0C0-791F-94AF-802048B413F0}"/>
              </a:ext>
            </a:extLst>
          </p:cNvPr>
          <p:cNvSpPr>
            <a:spLocks noChangeArrowheads="1"/>
          </p:cNvSpPr>
          <p:nvPr/>
        </p:nvSpPr>
        <p:spPr bwMode="auto">
          <a:xfrm>
            <a:off x="260350" y="1116013"/>
            <a:ext cx="6337300" cy="763270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14339" name="テキスト ボックス 4">
            <a:extLst>
              <a:ext uri="{FF2B5EF4-FFF2-40B4-BE49-F238E27FC236}">
                <a16:creationId xmlns:a16="http://schemas.microsoft.com/office/drawing/2014/main" id="{962E390A-871B-AA48-B5EF-FA7160AD975F}"/>
              </a:ext>
            </a:extLst>
          </p:cNvPr>
          <p:cNvSpPr txBox="1">
            <a:spLocks noChangeArrowheads="1"/>
          </p:cNvSpPr>
          <p:nvPr/>
        </p:nvSpPr>
        <p:spPr bwMode="auto">
          <a:xfrm>
            <a:off x="981075" y="1331913"/>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latin typeface="HG丸ｺﾞｼｯｸM-PRO" panose="020F0600000000000000" pitchFamily="50" charset="-128"/>
                <a:ea typeface="HG丸ｺﾞｼｯｸM-PRO" panose="020F0600000000000000" pitchFamily="50" charset="-128"/>
              </a:rPr>
              <a:t>年　　月　　日</a:t>
            </a:r>
          </a:p>
        </p:txBody>
      </p:sp>
      <p:sp>
        <p:nvSpPr>
          <p:cNvPr id="14340" name="テキスト ボックス 4">
            <a:extLst>
              <a:ext uri="{FF2B5EF4-FFF2-40B4-BE49-F238E27FC236}">
                <a16:creationId xmlns:a16="http://schemas.microsoft.com/office/drawing/2014/main" id="{5842EAC5-A44B-F152-9726-10180575B2AE}"/>
              </a:ext>
            </a:extLst>
          </p:cNvPr>
          <p:cNvSpPr txBox="1">
            <a:spLocks noChangeArrowheads="1"/>
          </p:cNvSpPr>
          <p:nvPr/>
        </p:nvSpPr>
        <p:spPr bwMode="auto">
          <a:xfrm>
            <a:off x="981075" y="4859338"/>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latin typeface="HG丸ｺﾞｼｯｸM-PRO" panose="020F0600000000000000" pitchFamily="50" charset="-128"/>
                <a:ea typeface="HG丸ｺﾞｼｯｸM-PRO" panose="020F0600000000000000" pitchFamily="50" charset="-128"/>
              </a:rPr>
              <a:t>年　　月　　日</a:t>
            </a:r>
          </a:p>
        </p:txBody>
      </p:sp>
      <p:pic>
        <p:nvPicPr>
          <p:cNvPr id="14341" name="図 3" descr="illust576_thumb.gif">
            <a:extLst>
              <a:ext uri="{FF2B5EF4-FFF2-40B4-BE49-F238E27FC236}">
                <a16:creationId xmlns:a16="http://schemas.microsoft.com/office/drawing/2014/main" id="{6CDBAC19-33D5-B474-A2A2-85B5B410F1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5263" y="349250"/>
            <a:ext cx="2447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テキスト ボックス 7">
            <a:extLst>
              <a:ext uri="{FF2B5EF4-FFF2-40B4-BE49-F238E27FC236}">
                <a16:creationId xmlns:a16="http://schemas.microsoft.com/office/drawing/2014/main" id="{2BD41634-4FC8-8700-73F6-94E8002410BF}"/>
              </a:ext>
            </a:extLst>
          </p:cNvPr>
          <p:cNvSpPr txBox="1">
            <a:spLocks noChangeArrowheads="1"/>
          </p:cNvSpPr>
          <p:nvPr/>
        </p:nvSpPr>
        <p:spPr bwMode="auto">
          <a:xfrm>
            <a:off x="3284538" y="4356100"/>
            <a:ext cx="3024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Arial" panose="020B0604020202020204" pitchFamily="34" charset="0"/>
              </a:rPr>
              <a:t>ご署名</a:t>
            </a:r>
          </a:p>
        </p:txBody>
      </p:sp>
      <p:cxnSp>
        <p:nvCxnSpPr>
          <p:cNvPr id="14343" name="直線コネクタ 9">
            <a:extLst>
              <a:ext uri="{FF2B5EF4-FFF2-40B4-BE49-F238E27FC236}">
                <a16:creationId xmlns:a16="http://schemas.microsoft.com/office/drawing/2014/main" id="{0E26FFD5-DAA1-1C7C-4395-1049111D91E4}"/>
              </a:ext>
            </a:extLst>
          </p:cNvPr>
          <p:cNvCxnSpPr>
            <a:cxnSpLocks noChangeShapeType="1"/>
          </p:cNvCxnSpPr>
          <p:nvPr/>
        </p:nvCxnSpPr>
        <p:spPr bwMode="auto">
          <a:xfrm>
            <a:off x="3284538" y="4716463"/>
            <a:ext cx="3024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344" name="テキスト ボックス 10">
            <a:extLst>
              <a:ext uri="{FF2B5EF4-FFF2-40B4-BE49-F238E27FC236}">
                <a16:creationId xmlns:a16="http://schemas.microsoft.com/office/drawing/2014/main" id="{3AECA947-4C6A-00C5-A09E-1B57159DA14C}"/>
              </a:ext>
            </a:extLst>
          </p:cNvPr>
          <p:cNvSpPr txBox="1">
            <a:spLocks noChangeArrowheads="1"/>
          </p:cNvSpPr>
          <p:nvPr/>
        </p:nvSpPr>
        <p:spPr bwMode="auto">
          <a:xfrm>
            <a:off x="3429000" y="8172450"/>
            <a:ext cx="3024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Arial" panose="020B0604020202020204" pitchFamily="34" charset="0"/>
              </a:rPr>
              <a:t>ご署名</a:t>
            </a:r>
          </a:p>
        </p:txBody>
      </p:sp>
      <p:cxnSp>
        <p:nvCxnSpPr>
          <p:cNvPr id="14345" name="直線コネクタ 11">
            <a:extLst>
              <a:ext uri="{FF2B5EF4-FFF2-40B4-BE49-F238E27FC236}">
                <a16:creationId xmlns:a16="http://schemas.microsoft.com/office/drawing/2014/main" id="{EA537014-5F53-B5B2-F875-9516C9E49681}"/>
              </a:ext>
            </a:extLst>
          </p:cNvPr>
          <p:cNvCxnSpPr>
            <a:cxnSpLocks noChangeShapeType="1"/>
          </p:cNvCxnSpPr>
          <p:nvPr/>
        </p:nvCxnSpPr>
        <p:spPr bwMode="auto">
          <a:xfrm>
            <a:off x="3284538" y="8532813"/>
            <a:ext cx="3024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 name="コンテンツ プレースホルダ 2">
            <a:extLst>
              <a:ext uri="{FF2B5EF4-FFF2-40B4-BE49-F238E27FC236}">
                <a16:creationId xmlns:a16="http://schemas.microsoft.com/office/drawing/2014/main" id="{91F962A5-BB76-949B-9A6F-61CF724A310B}"/>
              </a:ext>
            </a:extLst>
          </p:cNvPr>
          <p:cNvSpPr txBox="1">
            <a:spLocks noChangeArrowheads="1"/>
          </p:cNvSpPr>
          <p:nvPr/>
        </p:nvSpPr>
        <p:spPr bwMode="auto">
          <a:xfrm>
            <a:off x="554038" y="196850"/>
            <a:ext cx="5751512" cy="712788"/>
          </a:xfrm>
          <a:prstGeom prst="rect">
            <a:avLst/>
          </a:prstGeom>
          <a:noFill/>
          <a:ln>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a:lstStyle>
          <a:p>
            <a:pPr marL="0" indent="0">
              <a:buFont typeface="Arial" panose="020B0604020202020204" pitchFamily="34" charset="0"/>
              <a:buNone/>
              <a:defRPr/>
            </a:pPr>
            <a:r>
              <a:rPr lang="ja-JP" altLang="en-US" sz="2000" kern="0" dirty="0">
                <a:latin typeface="HG丸ｺﾞｼｯｸM-PRO" panose="020F0600000000000000" pitchFamily="50" charset="-128"/>
                <a:ea typeface="HG丸ｺﾞｼｯｸM-PRO" panose="020F0600000000000000" pitchFamily="50" charset="-128"/>
              </a:rPr>
              <a:t>私の思い、願いを</a:t>
            </a:r>
            <a:endParaRPr lang="en-US" altLang="ja-JP" sz="2000" kern="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defRPr/>
            </a:pPr>
            <a:r>
              <a:rPr lang="ja-JP" altLang="en-US" sz="2000" kern="0" dirty="0">
                <a:latin typeface="HG丸ｺﾞｼｯｸM-PRO" panose="020F0600000000000000" pitchFamily="50" charset="-128"/>
                <a:ea typeface="HG丸ｺﾞｼｯｸM-PRO" panose="020F0600000000000000" pitchFamily="50" charset="-128"/>
              </a:rPr>
              <a:t>ご自由にお書きください。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4">
            <a:extLst>
              <a:ext uri="{FF2B5EF4-FFF2-40B4-BE49-F238E27FC236}">
                <a16:creationId xmlns:a16="http://schemas.microsoft.com/office/drawing/2014/main" id="{B1A3C224-E249-47E0-E974-88E6DDD71944}"/>
              </a:ext>
            </a:extLst>
          </p:cNvPr>
          <p:cNvSpPr txBox="1">
            <a:spLocks noChangeArrowheads="1"/>
          </p:cNvSpPr>
          <p:nvPr/>
        </p:nvSpPr>
        <p:spPr bwMode="auto">
          <a:xfrm>
            <a:off x="0" y="3697288"/>
            <a:ext cx="6858000" cy="369887"/>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defRPr/>
            </a:pPr>
            <a:r>
              <a:rPr lang="ja-JP" altLang="en-US" dirty="0">
                <a:latin typeface="HG丸ｺﾞｼｯｸM-PRO" pitchFamily="50" charset="-128"/>
                <a:ea typeface="HG丸ｺﾞｼｯｸM-PRO" pitchFamily="50" charset="-128"/>
              </a:rPr>
              <a:t>ご自身のお考えに○をお付けください。</a:t>
            </a:r>
          </a:p>
        </p:txBody>
      </p:sp>
      <p:sp>
        <p:nvSpPr>
          <p:cNvPr id="15363" name="角丸四角形 14">
            <a:extLst>
              <a:ext uri="{FF2B5EF4-FFF2-40B4-BE49-F238E27FC236}">
                <a16:creationId xmlns:a16="http://schemas.microsoft.com/office/drawing/2014/main" id="{8E98CC31-35EA-A407-2E95-3D85573836E8}"/>
              </a:ext>
            </a:extLst>
          </p:cNvPr>
          <p:cNvSpPr>
            <a:spLocks noChangeArrowheads="1"/>
          </p:cNvSpPr>
          <p:nvPr/>
        </p:nvSpPr>
        <p:spPr bwMode="auto">
          <a:xfrm>
            <a:off x="406400" y="4292600"/>
            <a:ext cx="6191250" cy="1792288"/>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endParaRPr lang="ja-JP" altLang="en-US" sz="2000">
              <a:latin typeface="Arial" panose="020B0604020202020204" pitchFamily="34" charset="0"/>
            </a:endParaRPr>
          </a:p>
        </p:txBody>
      </p:sp>
      <p:sp>
        <p:nvSpPr>
          <p:cNvPr id="15364" name="正方形/長方形 8">
            <a:extLst>
              <a:ext uri="{FF2B5EF4-FFF2-40B4-BE49-F238E27FC236}">
                <a16:creationId xmlns:a16="http://schemas.microsoft.com/office/drawing/2014/main" id="{B6D3E7F8-7119-2981-F384-4AC8C8538D1D}"/>
              </a:ext>
            </a:extLst>
          </p:cNvPr>
          <p:cNvSpPr>
            <a:spLocks noChangeArrowheads="1"/>
          </p:cNvSpPr>
          <p:nvPr/>
        </p:nvSpPr>
        <p:spPr bwMode="auto">
          <a:xfrm>
            <a:off x="460375" y="4286250"/>
            <a:ext cx="5992813"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tabLst>
                <a:tab pos="715963" algn="l"/>
              </a:tabLst>
              <a:defRPr sz="3200">
                <a:solidFill>
                  <a:schemeClr val="tx1"/>
                </a:solidFill>
                <a:latin typeface="Calibri" panose="020F0502020204030204" pitchFamily="34" charset="0"/>
                <a:ea typeface="ＭＳ Ｐゴシック" panose="020B0600070205080204" pitchFamily="50" charset="-128"/>
              </a:defRPr>
            </a:lvl1pPr>
            <a:lvl2pPr marL="177800">
              <a:spcBef>
                <a:spcPct val="20000"/>
              </a:spcBef>
              <a:buFont typeface="Arial" panose="020B0604020202020204" pitchFamily="34" charset="0"/>
              <a:buChar char="–"/>
              <a:tabLst>
                <a:tab pos="715963" algn="l"/>
              </a:tabLst>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715963" algn="l"/>
              </a:tabLst>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9pPr>
          </a:lstStyle>
          <a:p>
            <a:pPr lvl="1" eaLnBrk="1" hangingPunct="1">
              <a:lnSpc>
                <a:spcPct val="150000"/>
              </a:lnSpc>
              <a:spcBef>
                <a:spcPct val="0"/>
              </a:spcBef>
              <a:buFontTx/>
              <a:buNone/>
            </a:pPr>
            <a:r>
              <a:rPr kumimoji="1" lang="en-US" altLang="ja-JP" sz="2400" b="1">
                <a:latin typeface="HG丸ｺﾞｼｯｸM-PRO" panose="020F0600000000000000" pitchFamily="50" charset="-128"/>
                <a:ea typeface="HG丸ｺﾞｼｯｸM-PRO" panose="020F0600000000000000" pitchFamily="50" charset="-128"/>
              </a:rPr>
              <a:t>	</a:t>
            </a:r>
            <a:r>
              <a:rPr kumimoji="1" lang="ja-JP" altLang="en-US" sz="2400" b="1">
                <a:latin typeface="HG丸ｺﾞｼｯｸM-PRO" panose="020F0600000000000000" pitchFamily="50" charset="-128"/>
                <a:ea typeface="HG丸ｺﾞｼｯｸM-PRO" panose="020F0600000000000000" pitchFamily="50" charset="-128"/>
              </a:rPr>
              <a:t>① できるだけの治療を望みます</a:t>
            </a:r>
            <a:endParaRPr kumimoji="1" lang="en-US" altLang="ja-JP" sz="2400" b="1">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en-US" altLang="ja-JP" sz="2400" b="1">
                <a:latin typeface="HG丸ｺﾞｼｯｸM-PRO" panose="020F0600000000000000" pitchFamily="50" charset="-128"/>
                <a:ea typeface="HG丸ｺﾞｼｯｸM-PRO" panose="020F0600000000000000" pitchFamily="50" charset="-128"/>
              </a:rPr>
              <a:t>	</a:t>
            </a:r>
            <a:r>
              <a:rPr kumimoji="1" lang="ja-JP" altLang="en-US" sz="2400" b="1">
                <a:latin typeface="HG丸ｺﾞｼｯｸM-PRO" panose="020F0600000000000000" pitchFamily="50" charset="-128"/>
                <a:ea typeface="HG丸ｺﾞｼｯｸM-PRO" panose="020F0600000000000000" pitchFamily="50" charset="-128"/>
              </a:rPr>
              <a:t>② 延命治療は望みません</a:t>
            </a:r>
            <a:endParaRPr kumimoji="1" lang="en-US" altLang="ja-JP" sz="2400" b="1">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en-US" altLang="ja-JP" sz="2400" b="1">
                <a:latin typeface="HG丸ｺﾞｼｯｸM-PRO" panose="020F0600000000000000" pitchFamily="50" charset="-128"/>
                <a:ea typeface="HG丸ｺﾞｼｯｸM-PRO" panose="020F0600000000000000" pitchFamily="50" charset="-128"/>
              </a:rPr>
              <a:t>	</a:t>
            </a:r>
            <a:r>
              <a:rPr kumimoji="1" lang="ja-JP" altLang="en-US" sz="2400" b="1">
                <a:latin typeface="HG丸ｺﾞｼｯｸM-PRO" panose="020F0600000000000000" pitchFamily="50" charset="-128"/>
                <a:ea typeface="HG丸ｺﾞｼｯｸM-PRO" panose="020F0600000000000000" pitchFamily="50" charset="-128"/>
              </a:rPr>
              <a:t>③ 今はわかりません</a:t>
            </a:r>
            <a:endParaRPr kumimoji="1" lang="en-US" altLang="ja-JP" sz="2400" b="1">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endParaRPr kumimoji="1" lang="en-US" altLang="ja-JP" sz="2400">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ja-JP" altLang="en-US" sz="2400">
                <a:latin typeface="HG丸ｺﾞｼｯｸM-PRO" panose="020F0600000000000000" pitchFamily="50" charset="-128"/>
                <a:ea typeface="HG丸ｺﾞｼｯｸM-PRO" panose="020F0600000000000000" pitchFamily="50" charset="-128"/>
              </a:rPr>
              <a:t>＊延命治療のうち、詳しく記入することを希望される方は、次のページで</a:t>
            </a:r>
            <a:endParaRPr kumimoji="1" lang="en-US" altLang="ja-JP" sz="2400">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ja-JP" altLang="en-US" sz="2400">
                <a:latin typeface="HG丸ｺﾞｼｯｸM-PRO" panose="020F0600000000000000" pitchFamily="50" charset="-128"/>
                <a:ea typeface="HG丸ｺﾞｼｯｸM-PRO" panose="020F0600000000000000" pitchFamily="50" charset="-128"/>
              </a:rPr>
              <a:t>記入できます。</a:t>
            </a:r>
            <a:endParaRPr kumimoji="1" lang="en-US" altLang="ja-JP" sz="2400">
              <a:latin typeface="HG丸ｺﾞｼｯｸM-PRO" panose="020F0600000000000000" pitchFamily="50" charset="-128"/>
              <a:ea typeface="HG丸ｺﾞｼｯｸM-PRO" panose="020F0600000000000000" pitchFamily="50" charset="-128"/>
            </a:endParaRPr>
          </a:p>
        </p:txBody>
      </p:sp>
      <p:sp>
        <p:nvSpPr>
          <p:cNvPr id="9" name="テキスト ボックス 1">
            <a:extLst>
              <a:ext uri="{FF2B5EF4-FFF2-40B4-BE49-F238E27FC236}">
                <a16:creationId xmlns:a16="http://schemas.microsoft.com/office/drawing/2014/main" id="{935C7C74-90E3-5219-3043-BE725DEB13F7}"/>
              </a:ext>
            </a:extLst>
          </p:cNvPr>
          <p:cNvSpPr txBox="1">
            <a:spLocks noChangeArrowheads="1"/>
          </p:cNvSpPr>
          <p:nvPr/>
        </p:nvSpPr>
        <p:spPr bwMode="auto">
          <a:xfrm>
            <a:off x="0" y="-74613"/>
            <a:ext cx="6858000" cy="1262063"/>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defRPr/>
            </a:pPr>
            <a:r>
              <a:rPr kumimoji="1" lang="en-US" altLang="ja-JP" sz="2000" b="1" dirty="0">
                <a:latin typeface="HG丸ｺﾞｼｯｸM-PRO" pitchFamily="50" charset="-128"/>
                <a:ea typeface="HG丸ｺﾞｼｯｸM-PRO" pitchFamily="50" charset="-128"/>
              </a:rPr>
              <a:t>【2</a:t>
            </a:r>
            <a:r>
              <a:rPr kumimoji="1" lang="ja-JP" altLang="en-US" sz="2000" b="1" dirty="0">
                <a:latin typeface="HG丸ｺﾞｼｯｸM-PRO" pitchFamily="50" charset="-128"/>
                <a:ea typeface="HG丸ｺﾞｼｯｸM-PRO" pitchFamily="50" charset="-128"/>
              </a:rPr>
              <a:t>回目</a:t>
            </a:r>
            <a:r>
              <a:rPr kumimoji="1" lang="en-US" altLang="ja-JP" sz="2000" b="1" dirty="0">
                <a:latin typeface="HG丸ｺﾞｼｯｸM-PRO" pitchFamily="50" charset="-128"/>
                <a:ea typeface="HG丸ｺﾞｼｯｸM-PRO" pitchFamily="50" charset="-128"/>
              </a:rPr>
              <a:t>】</a:t>
            </a:r>
          </a:p>
          <a:p>
            <a:pPr algn="ctr" eaLnBrk="1" hangingPunct="1">
              <a:defRPr/>
            </a:pPr>
            <a:r>
              <a:rPr kumimoji="1" lang="ja-JP" altLang="en-US" sz="2800" b="1" dirty="0">
                <a:latin typeface="HG丸ｺﾞｼｯｸM-PRO" pitchFamily="50" charset="-128"/>
                <a:ea typeface="HG丸ｺﾞｼｯｸM-PRO" pitchFamily="50" charset="-128"/>
              </a:rPr>
              <a:t>  私の意思表示     </a:t>
            </a:r>
            <a:r>
              <a:rPr kumimoji="1" lang="ja-JP" altLang="en-US" sz="2200" b="1" dirty="0">
                <a:latin typeface="HG丸ｺﾞｼｯｸM-PRO" pitchFamily="50" charset="-128"/>
                <a:ea typeface="HG丸ｺﾞｼｯｸM-PRO" pitchFamily="50" charset="-128"/>
              </a:rPr>
              <a:t>～私の思い 、願い～</a:t>
            </a:r>
            <a:r>
              <a:rPr kumimoji="1" lang="ja-JP" altLang="en-US" sz="2800" b="1" dirty="0">
                <a:latin typeface="HG丸ｺﾞｼｯｸM-PRO" pitchFamily="50" charset="-128"/>
                <a:ea typeface="HG丸ｺﾞｼｯｸM-PRO" pitchFamily="50" charset="-128"/>
              </a:rPr>
              <a:t>　　 </a:t>
            </a:r>
            <a:r>
              <a:rPr kumimoji="1" lang="en-US" altLang="ja-JP" sz="2800" b="1" dirty="0">
                <a:latin typeface="HG丸ｺﾞｼｯｸM-PRO" pitchFamily="50" charset="-128"/>
                <a:ea typeface="HG丸ｺﾞｼｯｸM-PRO" pitchFamily="50" charset="-128"/>
              </a:rPr>
              <a:t>				</a:t>
            </a:r>
            <a:r>
              <a:rPr kumimoji="1" lang="ja-JP" altLang="en-US" sz="2800" b="1" dirty="0">
                <a:latin typeface="HG丸ｺﾞｼｯｸM-PRO" pitchFamily="50" charset="-128"/>
                <a:ea typeface="HG丸ｺﾞｼｯｸM-PRO" pitchFamily="50" charset="-128"/>
              </a:rPr>
              <a:t>　</a:t>
            </a:r>
            <a:r>
              <a:rPr kumimoji="1" lang="ja-JP" altLang="en-US" sz="2200" b="1" dirty="0">
                <a:latin typeface="HG丸ｺﾞｼｯｸM-PRO" pitchFamily="50" charset="-128"/>
                <a:ea typeface="HG丸ｺﾞｼｯｸM-PRO" pitchFamily="50" charset="-128"/>
              </a:rPr>
              <a:t>年　　月　　日</a:t>
            </a:r>
            <a:endParaRPr kumimoji="1" lang="ja-JP" altLang="en-US" sz="2800" b="1" dirty="0">
              <a:latin typeface="HG丸ｺﾞｼｯｸM-PRO" pitchFamily="50" charset="-128"/>
              <a:ea typeface="HG丸ｺﾞｼｯｸM-PRO" pitchFamily="50" charset="-128"/>
            </a:endParaRPr>
          </a:p>
        </p:txBody>
      </p:sp>
      <p:pic>
        <p:nvPicPr>
          <p:cNvPr id="15366" name="図 7">
            <a:extLst>
              <a:ext uri="{FF2B5EF4-FFF2-40B4-BE49-F238E27FC236}">
                <a16:creationId xmlns:a16="http://schemas.microsoft.com/office/drawing/2014/main" id="{322A3EC2-018E-DA46-1660-3A3BB0F8546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29238" y="7524750"/>
            <a:ext cx="126841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角丸四角形 7">
            <a:extLst>
              <a:ext uri="{FF2B5EF4-FFF2-40B4-BE49-F238E27FC236}">
                <a16:creationId xmlns:a16="http://schemas.microsoft.com/office/drawing/2014/main" id="{A7AE7C65-B0B9-A67C-B450-F5D45BD9E162}"/>
              </a:ext>
            </a:extLst>
          </p:cNvPr>
          <p:cNvSpPr>
            <a:spLocks noChangeArrowheads="1"/>
          </p:cNvSpPr>
          <p:nvPr/>
        </p:nvSpPr>
        <p:spPr bwMode="auto">
          <a:xfrm>
            <a:off x="188913" y="1352550"/>
            <a:ext cx="6480175" cy="2168525"/>
          </a:xfrm>
          <a:prstGeom prst="roundRect">
            <a:avLst>
              <a:gd name="adj" fmla="val 16667"/>
            </a:avLst>
          </a:prstGeom>
          <a:solidFill>
            <a:srgbClr val="FFFFCC"/>
          </a:solidFill>
          <a:ln w="38100">
            <a:solidFill>
              <a:schemeClr val="accent2">
                <a:lumMod val="60000"/>
                <a:lumOff val="40000"/>
              </a:schemeClr>
            </a:solidFill>
            <a:round/>
            <a:headEnd/>
            <a:tailEnd/>
          </a:ln>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defRPr/>
            </a:pPr>
            <a:endParaRPr lang="en-US" altLang="ja-JP" sz="20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もし、あなたが病気や事故により、</a:t>
            </a:r>
            <a:endParaRPr lang="en-US" altLang="ja-JP" sz="19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・現在の医学による治療では</a:t>
            </a:r>
            <a:r>
              <a:rPr lang="ja-JP" altLang="en-US" sz="1900" b="1" dirty="0">
                <a:latin typeface="HG丸ｺﾞｼｯｸM-PRO" panose="020F0600000000000000" pitchFamily="50" charset="-128"/>
                <a:ea typeface="HG丸ｺﾞｼｯｸM-PRO" panose="020F0600000000000000" pitchFamily="50" charset="-128"/>
              </a:rPr>
              <a:t>回復が見込めず</a:t>
            </a:r>
            <a:r>
              <a:rPr lang="ja-JP" altLang="en-US" sz="1900" dirty="0">
                <a:latin typeface="HG丸ｺﾞｼｯｸM-PRO" panose="020F0600000000000000" pitchFamily="50" charset="-128"/>
                <a:ea typeface="HG丸ｺﾞｼｯｸM-PRO" panose="020F0600000000000000" pitchFamily="50" charset="-128"/>
              </a:rPr>
              <a:t>、</a:t>
            </a:r>
            <a:endParaRPr lang="en-US" altLang="ja-JP" sz="19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a:t>
            </a:r>
            <a:r>
              <a:rPr lang="ja-JP" altLang="ja-JP" sz="1900" dirty="0">
                <a:latin typeface="HG丸ｺﾞｼｯｸM-PRO" panose="020F0600000000000000" pitchFamily="50" charset="-128"/>
                <a:ea typeface="HG丸ｺﾞｼｯｸM-PRO" panose="020F0600000000000000" pitchFamily="50" charset="-128"/>
              </a:rPr>
              <a:t>すでに</a:t>
            </a:r>
            <a:r>
              <a:rPr lang="ja-JP" altLang="ja-JP" sz="1900" b="1" dirty="0">
                <a:latin typeface="HG丸ｺﾞｼｯｸM-PRO" panose="020F0600000000000000" pitchFamily="50" charset="-128"/>
                <a:ea typeface="HG丸ｺﾞｼｯｸM-PRO" panose="020F0600000000000000" pitchFamily="50" charset="-128"/>
              </a:rPr>
              <a:t>死期が間近に迫っている</a:t>
            </a:r>
            <a:r>
              <a:rPr lang="ja-JP" altLang="ja-JP" sz="1900" dirty="0">
                <a:latin typeface="HG丸ｺﾞｼｯｸM-PRO" panose="020F0600000000000000" pitchFamily="50" charset="-128"/>
                <a:ea typeface="HG丸ｺﾞｼｯｸM-PRO" panose="020F0600000000000000" pitchFamily="50" charset="-128"/>
              </a:rPr>
              <a:t>と診断され</a:t>
            </a:r>
            <a:r>
              <a:rPr lang="ja-JP" altLang="en-US" sz="1900" dirty="0">
                <a:latin typeface="HG丸ｺﾞｼｯｸM-PRO" panose="020F0600000000000000" pitchFamily="50" charset="-128"/>
                <a:ea typeface="HG丸ｺﾞｼｯｸM-PRO" panose="020F0600000000000000" pitchFamily="50" charset="-128"/>
              </a:rPr>
              <a:t>、</a:t>
            </a:r>
            <a:endParaRPr lang="en-US" altLang="ja-JP" sz="19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・あなたが</a:t>
            </a:r>
            <a:r>
              <a:rPr lang="ja-JP" altLang="en-US" sz="1900" b="1" dirty="0">
                <a:latin typeface="HG丸ｺﾞｼｯｸM-PRO" panose="020F0600000000000000" pitchFamily="50" charset="-128"/>
                <a:ea typeface="HG丸ｺﾞｼｯｸM-PRO" panose="020F0600000000000000" pitchFamily="50" charset="-128"/>
              </a:rPr>
              <a:t>明確な意思表示ができない状態</a:t>
            </a:r>
            <a:r>
              <a:rPr lang="ja-JP" altLang="en-US" sz="1900" dirty="0">
                <a:latin typeface="HG丸ｺﾞｼｯｸM-PRO" panose="020F0600000000000000" pitchFamily="50" charset="-128"/>
                <a:ea typeface="HG丸ｺﾞｼｯｸM-PRO" panose="020F0600000000000000" pitchFamily="50" charset="-128"/>
              </a:rPr>
              <a:t>になった場合、</a:t>
            </a:r>
            <a:endParaRPr lang="en-US" altLang="ja-JP" sz="1900" dirty="0">
              <a:latin typeface="HG丸ｺﾞｼｯｸM-PRO" panose="020F0600000000000000" pitchFamily="50" charset="-128"/>
              <a:ea typeface="HG丸ｺﾞｼｯｸM-PRO" panose="020F0600000000000000" pitchFamily="50" charset="-128"/>
            </a:endParaRPr>
          </a:p>
          <a:p>
            <a:pPr algn="ct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どのような治療を望まれますか？</a:t>
            </a:r>
          </a:p>
          <a:p>
            <a:pPr eaLnBrk="1" hangingPunct="1">
              <a:lnSpc>
                <a:spcPct val="150000"/>
              </a:lnSpc>
              <a:spcBef>
                <a:spcPct val="0"/>
              </a:spcBef>
              <a:buFontTx/>
              <a:buNone/>
              <a:defRPr/>
            </a:pPr>
            <a:endParaRPr lang="ja-JP" altLang="en-US" sz="2000" dirty="0">
              <a:solidFill>
                <a:srgbClr val="FFFFFF"/>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図 3">
            <a:extLst>
              <a:ext uri="{FF2B5EF4-FFF2-40B4-BE49-F238E27FC236}">
                <a16:creationId xmlns:a16="http://schemas.microsoft.com/office/drawing/2014/main" id="{B8AD5D5B-B611-ED3D-3AE5-B848B316EF2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20938" y="8601075"/>
            <a:ext cx="20161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a:extLst>
              <a:ext uri="{FF2B5EF4-FFF2-40B4-BE49-F238E27FC236}">
                <a16:creationId xmlns:a16="http://schemas.microsoft.com/office/drawing/2014/main" id="{318D7D9F-011B-BCF1-74E6-BB696126FB14}"/>
              </a:ext>
            </a:extLst>
          </p:cNvPr>
          <p:cNvSpPr txBox="1">
            <a:spLocks noChangeArrowheads="1"/>
          </p:cNvSpPr>
          <p:nvPr/>
        </p:nvSpPr>
        <p:spPr bwMode="auto">
          <a:xfrm>
            <a:off x="0" y="952500"/>
            <a:ext cx="6858000" cy="369888"/>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defRPr/>
            </a:pPr>
            <a:r>
              <a:rPr lang="ja-JP" altLang="en-US" dirty="0">
                <a:latin typeface="HG丸ｺﾞｼｯｸM-PRO" pitchFamily="50" charset="-128"/>
                <a:ea typeface="HG丸ｺﾞｼｯｸM-PRO" pitchFamily="50" charset="-128"/>
              </a:rPr>
              <a:t>ご自身のお考えに○をお付けください。</a:t>
            </a:r>
          </a:p>
        </p:txBody>
      </p:sp>
      <p:sp>
        <p:nvSpPr>
          <p:cNvPr id="16388" name="正方形/長方形 1">
            <a:extLst>
              <a:ext uri="{FF2B5EF4-FFF2-40B4-BE49-F238E27FC236}">
                <a16:creationId xmlns:a16="http://schemas.microsoft.com/office/drawing/2014/main" id="{60A5883B-1067-B017-D66C-9988EA05F893}"/>
              </a:ext>
            </a:extLst>
          </p:cNvPr>
          <p:cNvSpPr>
            <a:spLocks noChangeArrowheads="1"/>
          </p:cNvSpPr>
          <p:nvPr/>
        </p:nvSpPr>
        <p:spPr bwMode="auto">
          <a:xfrm>
            <a:off x="1196975" y="34925"/>
            <a:ext cx="43037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en-US" altLang="ja-JP" b="1">
                <a:latin typeface="HG丸ｺﾞｼｯｸM-PRO" panose="020F0600000000000000" pitchFamily="50" charset="-128"/>
                <a:ea typeface="HG丸ｺﾞｼｯｸM-PRO" panose="020F0600000000000000" pitchFamily="50" charset="-128"/>
              </a:rPr>
              <a:t>【</a:t>
            </a:r>
            <a:r>
              <a:rPr lang="ja-JP" altLang="en-US" b="1">
                <a:latin typeface="HG丸ｺﾞｼｯｸM-PRO" panose="020F0600000000000000" pitchFamily="50" charset="-128"/>
                <a:ea typeface="HG丸ｺﾞｼｯｸM-PRO" panose="020F0600000000000000" pitchFamily="50" charset="-128"/>
              </a:rPr>
              <a:t>延命治療について</a:t>
            </a:r>
            <a:r>
              <a:rPr lang="en-US" altLang="ja-JP" b="1">
                <a:latin typeface="HG丸ｺﾞｼｯｸM-PRO" panose="020F0600000000000000" pitchFamily="50" charset="-128"/>
                <a:ea typeface="HG丸ｺﾞｼｯｸM-PRO" panose="020F0600000000000000" pitchFamily="50" charset="-128"/>
              </a:rPr>
              <a:t>】</a:t>
            </a:r>
          </a:p>
        </p:txBody>
      </p:sp>
      <p:sp>
        <p:nvSpPr>
          <p:cNvPr id="16389" name="テキスト ボックス 6">
            <a:extLst>
              <a:ext uri="{FF2B5EF4-FFF2-40B4-BE49-F238E27FC236}">
                <a16:creationId xmlns:a16="http://schemas.microsoft.com/office/drawing/2014/main" id="{3C6858C1-931B-A603-B6C4-11A30766E485}"/>
              </a:ext>
            </a:extLst>
          </p:cNvPr>
          <p:cNvSpPr txBox="1">
            <a:spLocks noChangeArrowheads="1"/>
          </p:cNvSpPr>
          <p:nvPr/>
        </p:nvSpPr>
        <p:spPr bwMode="auto">
          <a:xfrm>
            <a:off x="188913" y="1471613"/>
            <a:ext cx="6858000" cy="704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tabLst>
                <a:tab pos="3398838" algn="l"/>
              </a:tabLst>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3398838" algn="l"/>
              </a:tabLst>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3398838" algn="l"/>
              </a:tabLst>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1. </a:t>
            </a:r>
            <a:r>
              <a:rPr lang="ja-JP" altLang="en-US" sz="1400" b="1">
                <a:latin typeface="HG丸ｺﾞｼｯｸM-PRO" panose="020F0600000000000000" pitchFamily="50" charset="-128"/>
                <a:ea typeface="HG丸ｺﾞｼｯｸM-PRO" panose="020F0600000000000000" pitchFamily="50" charset="-128"/>
              </a:rPr>
              <a:t>心臓マッサージ</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2. </a:t>
            </a:r>
            <a:r>
              <a:rPr lang="ja-JP" altLang="en-US" sz="1400" b="1">
                <a:latin typeface="HG丸ｺﾞｼｯｸM-PRO" panose="020F0600000000000000" pitchFamily="50" charset="-128"/>
                <a:ea typeface="HG丸ｺﾞｼｯｸM-PRO" panose="020F0600000000000000" pitchFamily="50" charset="-128"/>
              </a:rPr>
              <a:t>除細動</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3. </a:t>
            </a:r>
            <a:r>
              <a:rPr lang="ja-JP" altLang="en-US" sz="1400" b="1">
                <a:latin typeface="HG丸ｺﾞｼｯｸM-PRO" panose="020F0600000000000000" pitchFamily="50" charset="-128"/>
                <a:ea typeface="HG丸ｺﾞｼｯｸM-PRO" panose="020F0600000000000000" pitchFamily="50" charset="-128"/>
              </a:rPr>
              <a:t>気道確保</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気管挿管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気管切開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4. </a:t>
            </a:r>
            <a:r>
              <a:rPr lang="ja-JP" altLang="en-US" sz="1400" b="1">
                <a:latin typeface="HG丸ｺﾞｼｯｸM-PRO" panose="020F0600000000000000" pitchFamily="50" charset="-128"/>
                <a:ea typeface="HG丸ｺﾞｼｯｸM-PRO" panose="020F0600000000000000" pitchFamily="50" charset="-128"/>
              </a:rPr>
              <a:t>人工呼吸器</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5. </a:t>
            </a:r>
            <a:r>
              <a:rPr lang="ja-JP" altLang="en-US" sz="1400" b="1">
                <a:latin typeface="HG丸ｺﾞｼｯｸM-PRO" panose="020F0600000000000000" pitchFamily="50" charset="-128"/>
                <a:ea typeface="HG丸ｺﾞｼｯｸM-PRO" panose="020F0600000000000000" pitchFamily="50" charset="-128"/>
              </a:rPr>
              <a:t>昇圧剤や強心剤の投与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 typeface="Arial" panose="020B0604020202020204" pitchFamily="34" charset="0"/>
              <a:buNone/>
            </a:pPr>
            <a:r>
              <a:rPr lang="en-US" altLang="ja-JP" sz="1400" b="1">
                <a:latin typeface="HG丸ｺﾞｼｯｸM-PRO" panose="020F0600000000000000" pitchFamily="50" charset="-128"/>
                <a:ea typeface="HG丸ｺﾞｼｯｸM-PRO" panose="020F0600000000000000" pitchFamily="50" charset="-128"/>
              </a:rPr>
              <a:t>6. </a:t>
            </a:r>
            <a:r>
              <a:rPr lang="ja-JP" altLang="en-US" sz="1400" b="1">
                <a:latin typeface="HG丸ｺﾞｼｯｸM-PRO" panose="020F0600000000000000" pitchFamily="50" charset="-128"/>
                <a:ea typeface="HG丸ｺﾞｼｯｸM-PRO" panose="020F0600000000000000" pitchFamily="50" charset="-128"/>
              </a:rPr>
              <a:t>人工透析</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 typeface="Arial" panose="020B0604020202020204" pitchFamily="34" charset="0"/>
              <a:buNone/>
            </a:pPr>
            <a:r>
              <a:rPr lang="en-US" altLang="ja-JP" sz="1400" b="1">
                <a:latin typeface="HG丸ｺﾞｼｯｸM-PRO" panose="020F0600000000000000" pitchFamily="50" charset="-128"/>
                <a:ea typeface="HG丸ｺﾞｼｯｸM-PRO" panose="020F0600000000000000" pitchFamily="50" charset="-128"/>
              </a:rPr>
              <a:t>7. </a:t>
            </a:r>
            <a:r>
              <a:rPr lang="ja-JP" altLang="en-US" sz="1400" b="1">
                <a:latin typeface="HG丸ｺﾞｼｯｸM-PRO" panose="020F0600000000000000" pitchFamily="50" charset="-128"/>
                <a:ea typeface="HG丸ｺﾞｼｯｸM-PRO" panose="020F0600000000000000" pitchFamily="50" charset="-128"/>
              </a:rPr>
              <a:t>輸血</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8.</a:t>
            </a:r>
            <a:r>
              <a:rPr lang="ja-JP" altLang="en-US" sz="1400" b="1">
                <a:latin typeface="HG丸ｺﾞｼｯｸM-PRO" panose="020F0600000000000000" pitchFamily="50" charset="-128"/>
                <a:ea typeface="HG丸ｺﾞｼｯｸM-PRO" panose="020F0600000000000000" pitchFamily="50" charset="-128"/>
              </a:rPr>
              <a:t> 点滴</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腕や足からの点滴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中心静脈栄養</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９</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経管栄養</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鼻から胃へのチューブ</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胃瘻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コンテンツ プレースホルダ 2">
            <a:extLst>
              <a:ext uri="{FF2B5EF4-FFF2-40B4-BE49-F238E27FC236}">
                <a16:creationId xmlns:a16="http://schemas.microsoft.com/office/drawing/2014/main" id="{C46AD4BB-1B56-9D0F-D198-8F23AD347855}"/>
              </a:ext>
            </a:extLst>
          </p:cNvPr>
          <p:cNvSpPr txBox="1">
            <a:spLocks/>
          </p:cNvSpPr>
          <p:nvPr/>
        </p:nvSpPr>
        <p:spPr bwMode="auto">
          <a:xfrm>
            <a:off x="233363" y="3103563"/>
            <a:ext cx="6067425" cy="763587"/>
          </a:xfrm>
          <a:prstGeom prst="rect">
            <a:avLst/>
          </a:prstGeom>
          <a:noFill/>
          <a:ln>
            <a:noFill/>
          </a:ln>
        </p:spPr>
        <p:txBody>
          <a:bodyPr/>
          <a:lst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a:lstStyle>
          <a:p>
            <a:pPr marL="0" indent="0">
              <a:buFont typeface="Arial" charset="0"/>
              <a:buNone/>
              <a:defRPr/>
            </a:pPr>
            <a:r>
              <a:rPr lang="ja-JP" altLang="en-US" sz="1800" kern="0" dirty="0">
                <a:latin typeface="HG丸ｺﾞｼｯｸM-PRO" pitchFamily="50" charset="-128"/>
                <a:ea typeface="HG丸ｺﾞｼｯｸM-PRO" pitchFamily="50" charset="-128"/>
              </a:rPr>
              <a:t>○ その他、何かご希望やお考えがありましたらご自由にお書きください</a:t>
            </a:r>
            <a:r>
              <a:rPr lang="ja-JP" altLang="en-US" sz="2000" kern="0" dirty="0">
                <a:latin typeface="HG丸ｺﾞｼｯｸM-PRO" pitchFamily="50" charset="-128"/>
                <a:ea typeface="HG丸ｺﾞｼｯｸM-PRO" pitchFamily="50" charset="-128"/>
              </a:rPr>
              <a:t>。</a:t>
            </a:r>
          </a:p>
        </p:txBody>
      </p:sp>
      <p:sp>
        <p:nvSpPr>
          <p:cNvPr id="18435" name="正方形/長方形 3">
            <a:extLst>
              <a:ext uri="{FF2B5EF4-FFF2-40B4-BE49-F238E27FC236}">
                <a16:creationId xmlns:a16="http://schemas.microsoft.com/office/drawing/2014/main" id="{114F0117-4DEB-4E94-0D01-12AEA979716B}"/>
              </a:ext>
            </a:extLst>
          </p:cNvPr>
          <p:cNvSpPr>
            <a:spLocks noChangeArrowheads="1"/>
          </p:cNvSpPr>
          <p:nvPr/>
        </p:nvSpPr>
        <p:spPr bwMode="auto">
          <a:xfrm>
            <a:off x="260350" y="3884613"/>
            <a:ext cx="6337300" cy="191135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18436" name="テキスト ボックス 4">
            <a:extLst>
              <a:ext uri="{FF2B5EF4-FFF2-40B4-BE49-F238E27FC236}">
                <a16:creationId xmlns:a16="http://schemas.microsoft.com/office/drawing/2014/main" id="{B53A49F3-0BB3-8643-D8EE-9676D29576FF}"/>
              </a:ext>
            </a:extLst>
          </p:cNvPr>
          <p:cNvSpPr txBox="1">
            <a:spLocks noChangeArrowheads="1"/>
          </p:cNvSpPr>
          <p:nvPr/>
        </p:nvSpPr>
        <p:spPr bwMode="auto">
          <a:xfrm>
            <a:off x="4437063" y="5972175"/>
            <a:ext cx="2016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年　　月　　日</a:t>
            </a:r>
          </a:p>
        </p:txBody>
      </p:sp>
      <p:sp>
        <p:nvSpPr>
          <p:cNvPr id="18437" name="テキスト ボックス 5">
            <a:extLst>
              <a:ext uri="{FF2B5EF4-FFF2-40B4-BE49-F238E27FC236}">
                <a16:creationId xmlns:a16="http://schemas.microsoft.com/office/drawing/2014/main" id="{51E89390-D872-D790-9C0C-2A3EB58E6673}"/>
              </a:ext>
            </a:extLst>
          </p:cNvPr>
          <p:cNvSpPr txBox="1">
            <a:spLocks noChangeArrowheads="1"/>
          </p:cNvSpPr>
          <p:nvPr/>
        </p:nvSpPr>
        <p:spPr bwMode="auto">
          <a:xfrm>
            <a:off x="404813" y="6259513"/>
            <a:ext cx="1511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ご本人署名</a:t>
            </a:r>
          </a:p>
        </p:txBody>
      </p:sp>
      <p:sp>
        <p:nvSpPr>
          <p:cNvPr id="18438" name="テキスト ボックス 6">
            <a:extLst>
              <a:ext uri="{FF2B5EF4-FFF2-40B4-BE49-F238E27FC236}">
                <a16:creationId xmlns:a16="http://schemas.microsoft.com/office/drawing/2014/main" id="{9E0C8652-6AE9-CDD6-EF15-BAA00EEEA1B4}"/>
              </a:ext>
            </a:extLst>
          </p:cNvPr>
          <p:cNvSpPr txBox="1">
            <a:spLocks noChangeArrowheads="1"/>
          </p:cNvSpPr>
          <p:nvPr/>
        </p:nvSpPr>
        <p:spPr bwMode="auto">
          <a:xfrm>
            <a:off x="404813" y="7235825"/>
            <a:ext cx="151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ご家族署名</a:t>
            </a:r>
          </a:p>
        </p:txBody>
      </p:sp>
      <p:sp>
        <p:nvSpPr>
          <p:cNvPr id="18439" name="テキスト ボックス 8">
            <a:extLst>
              <a:ext uri="{FF2B5EF4-FFF2-40B4-BE49-F238E27FC236}">
                <a16:creationId xmlns:a16="http://schemas.microsoft.com/office/drawing/2014/main" id="{D5966D15-876A-F079-2863-26813E1C9849}"/>
              </a:ext>
            </a:extLst>
          </p:cNvPr>
          <p:cNvSpPr txBox="1">
            <a:spLocks noChangeArrowheads="1"/>
          </p:cNvSpPr>
          <p:nvPr/>
        </p:nvSpPr>
        <p:spPr bwMode="auto">
          <a:xfrm>
            <a:off x="4437063" y="6867525"/>
            <a:ext cx="21605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年　　月　　日</a:t>
            </a:r>
          </a:p>
        </p:txBody>
      </p:sp>
      <p:cxnSp>
        <p:nvCxnSpPr>
          <p:cNvPr id="18440" name="直線コネクタ 11">
            <a:extLst>
              <a:ext uri="{FF2B5EF4-FFF2-40B4-BE49-F238E27FC236}">
                <a16:creationId xmlns:a16="http://schemas.microsoft.com/office/drawing/2014/main" id="{6088148A-0C2B-B030-7EBA-9B2E0ABF8E92}"/>
              </a:ext>
            </a:extLst>
          </p:cNvPr>
          <p:cNvCxnSpPr>
            <a:cxnSpLocks noChangeShapeType="1"/>
          </p:cNvCxnSpPr>
          <p:nvPr/>
        </p:nvCxnSpPr>
        <p:spPr bwMode="auto">
          <a:xfrm>
            <a:off x="404813" y="6732588"/>
            <a:ext cx="5903912" cy="0"/>
          </a:xfrm>
          <a:prstGeom prst="line">
            <a:avLst/>
          </a:prstGeom>
          <a:noFill/>
          <a:ln w="25400">
            <a:solidFill>
              <a:schemeClr val="tx1"/>
            </a:solidFill>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cxnSp>
        <p:nvCxnSpPr>
          <p:cNvPr id="18441" name="直線コネクタ 12">
            <a:extLst>
              <a:ext uri="{FF2B5EF4-FFF2-40B4-BE49-F238E27FC236}">
                <a16:creationId xmlns:a16="http://schemas.microsoft.com/office/drawing/2014/main" id="{E1C01062-D40F-DE07-F3B8-F5A8D5D80354}"/>
              </a:ext>
            </a:extLst>
          </p:cNvPr>
          <p:cNvCxnSpPr>
            <a:cxnSpLocks noChangeShapeType="1"/>
          </p:cNvCxnSpPr>
          <p:nvPr/>
        </p:nvCxnSpPr>
        <p:spPr bwMode="auto">
          <a:xfrm>
            <a:off x="404813" y="8243888"/>
            <a:ext cx="5903912" cy="0"/>
          </a:xfrm>
          <a:prstGeom prst="line">
            <a:avLst/>
          </a:prstGeom>
          <a:noFill/>
          <a:ln w="25400">
            <a:solidFill>
              <a:schemeClr val="tx1"/>
            </a:solidFill>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cxnSp>
        <p:nvCxnSpPr>
          <p:cNvPr id="18442" name="直線コネクタ 15">
            <a:extLst>
              <a:ext uri="{FF2B5EF4-FFF2-40B4-BE49-F238E27FC236}">
                <a16:creationId xmlns:a16="http://schemas.microsoft.com/office/drawing/2014/main" id="{B2EB25DC-E8B4-3185-94B6-2E8E06E4FDFF}"/>
              </a:ext>
            </a:extLst>
          </p:cNvPr>
          <p:cNvCxnSpPr>
            <a:cxnSpLocks noChangeShapeType="1"/>
          </p:cNvCxnSpPr>
          <p:nvPr/>
        </p:nvCxnSpPr>
        <p:spPr bwMode="auto">
          <a:xfrm>
            <a:off x="404813" y="7669213"/>
            <a:ext cx="5903912" cy="0"/>
          </a:xfrm>
          <a:prstGeom prst="line">
            <a:avLst/>
          </a:prstGeom>
          <a:noFill/>
          <a:ln w="25400">
            <a:solidFill>
              <a:schemeClr val="tx1"/>
            </a:solidFill>
            <a:prstDash val="sysDash"/>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sp>
        <p:nvSpPr>
          <p:cNvPr id="18443" name="テキスト ボックス 16">
            <a:extLst>
              <a:ext uri="{FF2B5EF4-FFF2-40B4-BE49-F238E27FC236}">
                <a16:creationId xmlns:a16="http://schemas.microsoft.com/office/drawing/2014/main" id="{AD5BC748-0019-0E92-DC76-9EA8E53F9B3F}"/>
              </a:ext>
            </a:extLst>
          </p:cNvPr>
          <p:cNvSpPr txBox="1">
            <a:spLocks noChangeArrowheads="1"/>
          </p:cNvSpPr>
          <p:nvPr/>
        </p:nvSpPr>
        <p:spPr bwMode="auto">
          <a:xfrm>
            <a:off x="404813" y="7772400"/>
            <a:ext cx="151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ご家族署名</a:t>
            </a:r>
          </a:p>
        </p:txBody>
      </p:sp>
      <p:sp>
        <p:nvSpPr>
          <p:cNvPr id="18444" name="テキスト ボックス 17">
            <a:extLst>
              <a:ext uri="{FF2B5EF4-FFF2-40B4-BE49-F238E27FC236}">
                <a16:creationId xmlns:a16="http://schemas.microsoft.com/office/drawing/2014/main" id="{52E727F7-5221-33D3-486E-75AEEFFAB0E4}"/>
              </a:ext>
            </a:extLst>
          </p:cNvPr>
          <p:cNvSpPr txBox="1">
            <a:spLocks noChangeArrowheads="1"/>
          </p:cNvSpPr>
          <p:nvPr/>
        </p:nvSpPr>
        <p:spPr bwMode="auto">
          <a:xfrm>
            <a:off x="4437063" y="7235825"/>
            <a:ext cx="792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続柄</a:t>
            </a:r>
          </a:p>
        </p:txBody>
      </p:sp>
      <p:sp>
        <p:nvSpPr>
          <p:cNvPr id="18445" name="テキスト ボックス 18">
            <a:extLst>
              <a:ext uri="{FF2B5EF4-FFF2-40B4-BE49-F238E27FC236}">
                <a16:creationId xmlns:a16="http://schemas.microsoft.com/office/drawing/2014/main" id="{7FE35CE2-875F-A96F-630A-75171DC53E18}"/>
              </a:ext>
            </a:extLst>
          </p:cNvPr>
          <p:cNvSpPr txBox="1">
            <a:spLocks noChangeArrowheads="1"/>
          </p:cNvSpPr>
          <p:nvPr/>
        </p:nvSpPr>
        <p:spPr bwMode="auto">
          <a:xfrm>
            <a:off x="4437063" y="7772400"/>
            <a:ext cx="792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続柄</a:t>
            </a:r>
          </a:p>
        </p:txBody>
      </p:sp>
      <p:sp>
        <p:nvSpPr>
          <p:cNvPr id="18446" name="正方形/長方形 19">
            <a:extLst>
              <a:ext uri="{FF2B5EF4-FFF2-40B4-BE49-F238E27FC236}">
                <a16:creationId xmlns:a16="http://schemas.microsoft.com/office/drawing/2014/main" id="{74362A38-103F-F5A7-FB63-4DAD69ACB91D}"/>
              </a:ext>
            </a:extLst>
          </p:cNvPr>
          <p:cNvSpPr>
            <a:spLocks noChangeArrowheads="1"/>
          </p:cNvSpPr>
          <p:nvPr/>
        </p:nvSpPr>
        <p:spPr bwMode="auto">
          <a:xfrm>
            <a:off x="4364038" y="8748713"/>
            <a:ext cx="1657350"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18447" name="テキスト ボックス 1">
            <a:extLst>
              <a:ext uri="{FF2B5EF4-FFF2-40B4-BE49-F238E27FC236}">
                <a16:creationId xmlns:a16="http://schemas.microsoft.com/office/drawing/2014/main" id="{A0A89EFA-F755-56C6-630F-4DBB6CDC8091}"/>
              </a:ext>
            </a:extLst>
          </p:cNvPr>
          <p:cNvSpPr txBox="1">
            <a:spLocks noChangeArrowheads="1"/>
          </p:cNvSpPr>
          <p:nvPr/>
        </p:nvSpPr>
        <p:spPr bwMode="auto">
          <a:xfrm>
            <a:off x="4003675" y="8388350"/>
            <a:ext cx="2492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HG丸ｺﾞｼｯｸM-PRO" panose="020F0600000000000000" pitchFamily="50" charset="-128"/>
                <a:ea typeface="HG丸ｺﾞｼｯｸM-PRO" panose="020F0600000000000000" pitchFamily="50" charset="-128"/>
              </a:rPr>
              <a:t>高崎総合医療センター</a:t>
            </a:r>
          </a:p>
        </p:txBody>
      </p:sp>
      <p:sp>
        <p:nvSpPr>
          <p:cNvPr id="33" name="角丸四角形 32">
            <a:extLst>
              <a:ext uri="{FF2B5EF4-FFF2-40B4-BE49-F238E27FC236}">
                <a16:creationId xmlns:a16="http://schemas.microsoft.com/office/drawing/2014/main" id="{E5CBBBF0-0521-664A-BA0F-8F258F2F7D16}"/>
              </a:ext>
            </a:extLst>
          </p:cNvPr>
          <p:cNvSpPr/>
          <p:nvPr/>
        </p:nvSpPr>
        <p:spPr bwMode="auto">
          <a:xfrm>
            <a:off x="182563" y="1163638"/>
            <a:ext cx="6492875" cy="188753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a:lstStyle/>
          <a:p>
            <a:pPr eaLnBrk="1" hangingPunct="1">
              <a:lnSpc>
                <a:spcPct val="150000"/>
              </a:lnSpc>
              <a:defRPr/>
            </a:pPr>
            <a:r>
              <a:rPr kumimoji="1" lang="ja-JP" altLang="en-US" sz="2000" dirty="0">
                <a:latin typeface="HG丸ｺﾞｼｯｸM-PRO" pitchFamily="50" charset="-128"/>
                <a:ea typeface="HG丸ｺﾞｼｯｸM-PRO" pitchFamily="50" charset="-128"/>
              </a:rPr>
              <a:t>①　私の意思は記載のとおりです</a:t>
            </a:r>
            <a:endParaRPr kumimoji="1" lang="en-US" altLang="ja-JP" sz="2000" dirty="0">
              <a:latin typeface="HG丸ｺﾞｼｯｸM-PRO" pitchFamily="50" charset="-128"/>
              <a:ea typeface="HG丸ｺﾞｼｯｸM-PRO" pitchFamily="50" charset="-128"/>
            </a:endParaRPr>
          </a:p>
          <a:p>
            <a:pPr eaLnBrk="1" hangingPunct="1">
              <a:defRPr/>
            </a:pPr>
            <a:r>
              <a:rPr kumimoji="1" lang="ja-JP" altLang="en-US" sz="2000" dirty="0">
                <a:latin typeface="HG丸ｺﾞｼｯｸM-PRO" pitchFamily="50" charset="-128"/>
                <a:ea typeface="HG丸ｺﾞｼｯｸM-PRO" pitchFamily="50" charset="-128"/>
              </a:rPr>
              <a:t>②　判断を任せたい人がいます</a:t>
            </a:r>
            <a:endParaRPr kumimoji="1" lang="en-US" altLang="ja-JP" sz="2000" dirty="0">
              <a:latin typeface="HG丸ｺﾞｼｯｸM-PRO" pitchFamily="50" charset="-128"/>
              <a:ea typeface="HG丸ｺﾞｼｯｸM-PRO" pitchFamily="50" charset="-128"/>
            </a:endParaRPr>
          </a:p>
          <a:p>
            <a:pPr eaLnBrk="1" hangingPunct="1">
              <a:defRPr/>
            </a:pPr>
            <a:r>
              <a:rPr kumimoji="1" lang="ja-JP" altLang="en-US" sz="2000" dirty="0">
                <a:latin typeface="HG丸ｺﾞｼｯｸM-PRO" pitchFamily="50" charset="-128"/>
                <a:ea typeface="HG丸ｺﾞｼｯｸM-PRO" pitchFamily="50" charset="-128"/>
              </a:rPr>
              <a:t>氏名　　　　　　　　続柄　　　　電話　　　　</a:t>
            </a:r>
            <a:endParaRPr kumimoji="1" lang="en-US" altLang="ja-JP" sz="2000" dirty="0">
              <a:latin typeface="HG丸ｺﾞｼｯｸM-PRO" pitchFamily="50" charset="-128"/>
              <a:ea typeface="HG丸ｺﾞｼｯｸM-PRO" pitchFamily="50" charset="-128"/>
            </a:endParaRPr>
          </a:p>
          <a:p>
            <a:pPr eaLnBrk="1" hangingPunct="1">
              <a:defRPr/>
            </a:pPr>
            <a:r>
              <a:rPr kumimoji="1" lang="ja-JP" altLang="en-US" sz="2000" dirty="0">
                <a:latin typeface="HG丸ｺﾞｼｯｸM-PRO" pitchFamily="50" charset="-128"/>
                <a:ea typeface="HG丸ｺﾞｼｯｸM-PRO" pitchFamily="50" charset="-128"/>
              </a:rPr>
              <a:t>氏名　　　　　　　　続柄　　　　電話　　　　</a:t>
            </a:r>
            <a:endParaRPr lang="ja-JP" altLang="en-US" sz="2000" dirty="0"/>
          </a:p>
        </p:txBody>
      </p:sp>
      <p:sp>
        <p:nvSpPr>
          <p:cNvPr id="18449" name="テキスト ボックス 4">
            <a:extLst>
              <a:ext uri="{FF2B5EF4-FFF2-40B4-BE49-F238E27FC236}">
                <a16:creationId xmlns:a16="http://schemas.microsoft.com/office/drawing/2014/main" id="{A9864023-513F-9F32-5651-42F72143B46B}"/>
              </a:ext>
            </a:extLst>
          </p:cNvPr>
          <p:cNvSpPr txBox="1">
            <a:spLocks noChangeArrowheads="1"/>
          </p:cNvSpPr>
          <p:nvPr/>
        </p:nvSpPr>
        <p:spPr bwMode="auto">
          <a:xfrm>
            <a:off x="0" y="396875"/>
            <a:ext cx="6858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a:latin typeface="HG丸ｺﾞｼｯｸM-PRO" panose="020F0600000000000000" pitchFamily="50" charset="-128"/>
                <a:ea typeface="HG丸ｺﾞｼｯｸM-PRO" panose="020F0600000000000000" pitchFamily="50" charset="-128"/>
              </a:rPr>
              <a:t>※ </a:t>
            </a:r>
            <a:r>
              <a:rPr lang="ja-JP" altLang="en-US" sz="1800">
                <a:latin typeface="HG丸ｺﾞｼｯｸM-PRO" panose="020F0600000000000000" pitchFamily="50" charset="-128"/>
                <a:ea typeface="HG丸ｺﾞｼｯｸM-PRO" panose="020F0600000000000000" pitchFamily="50" charset="-128"/>
              </a:rPr>
              <a:t>ご自身で全ての記入が難しい場合は、ご家族や代理人の方に 判断をゆだねることができます。</a:t>
            </a:r>
          </a:p>
        </p:txBody>
      </p:sp>
      <p:sp>
        <p:nvSpPr>
          <p:cNvPr id="36" name="テキスト ボックス 35">
            <a:extLst>
              <a:ext uri="{FF2B5EF4-FFF2-40B4-BE49-F238E27FC236}">
                <a16:creationId xmlns:a16="http://schemas.microsoft.com/office/drawing/2014/main" id="{CEC66D0F-564B-2ED0-1F3F-D71CD3000DD9}"/>
              </a:ext>
            </a:extLst>
          </p:cNvPr>
          <p:cNvSpPr txBox="1">
            <a:spLocks noChangeArrowheads="1"/>
          </p:cNvSpPr>
          <p:nvPr/>
        </p:nvSpPr>
        <p:spPr bwMode="auto">
          <a:xfrm>
            <a:off x="1588" y="25400"/>
            <a:ext cx="6858000" cy="369888"/>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defRPr/>
            </a:pPr>
            <a:r>
              <a:rPr lang="ja-JP" altLang="en-US" dirty="0">
                <a:latin typeface="HG丸ｺﾞｼｯｸM-PRO" pitchFamily="50" charset="-128"/>
                <a:ea typeface="HG丸ｺﾞｼｯｸM-PRO" pitchFamily="50" charset="-128"/>
              </a:rPr>
              <a:t>ご自身のお考えに○をお付けください。</a:t>
            </a:r>
          </a:p>
        </p:txBody>
      </p:sp>
      <p:pic>
        <p:nvPicPr>
          <p:cNvPr id="18451" name="図 16" descr="illust567_thumb.gif">
            <a:extLst>
              <a:ext uri="{FF2B5EF4-FFF2-40B4-BE49-F238E27FC236}">
                <a16:creationId xmlns:a16="http://schemas.microsoft.com/office/drawing/2014/main" id="{698A4E43-4CD9-A514-37E0-FF830AFAB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1888" y="5076825"/>
            <a:ext cx="1511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コンテンツ プレースホルダ 2">
            <a:extLst>
              <a:ext uri="{FF2B5EF4-FFF2-40B4-BE49-F238E27FC236}">
                <a16:creationId xmlns:a16="http://schemas.microsoft.com/office/drawing/2014/main" id="{89387DA8-A20F-BC7B-A84F-77636A1CFB56}"/>
              </a:ext>
            </a:extLst>
          </p:cNvPr>
          <p:cNvSpPr>
            <a:spLocks noGrp="1" noChangeArrowheads="1"/>
          </p:cNvSpPr>
          <p:nvPr>
            <p:ph idx="4294967295"/>
          </p:nvPr>
        </p:nvSpPr>
        <p:spPr>
          <a:xfrm>
            <a:off x="-6075363" y="323850"/>
            <a:ext cx="5751513" cy="547688"/>
          </a:xfrm>
        </p:spPr>
        <p:txBody>
          <a:bodyPr/>
          <a:lstStyle/>
          <a:p>
            <a:pPr marL="0" indent="0">
              <a:buFont typeface="Arial" panose="020B0604020202020204" pitchFamily="34" charset="0"/>
              <a:buNone/>
            </a:pPr>
            <a:r>
              <a:rPr lang="ja-JP" altLang="en-US" sz="2000">
                <a:latin typeface="HG丸ｺﾞｼｯｸM-PRO" panose="020F0600000000000000" pitchFamily="50" charset="-128"/>
                <a:ea typeface="HG丸ｺﾞｼｯｸM-PRO" panose="020F0600000000000000" pitchFamily="50" charset="-128"/>
              </a:rPr>
              <a:t>ご自由にお書きください。</a:t>
            </a:r>
          </a:p>
        </p:txBody>
      </p:sp>
      <p:sp>
        <p:nvSpPr>
          <p:cNvPr id="19459" name="正方形/長方形 3">
            <a:extLst>
              <a:ext uri="{FF2B5EF4-FFF2-40B4-BE49-F238E27FC236}">
                <a16:creationId xmlns:a16="http://schemas.microsoft.com/office/drawing/2014/main" id="{30D40617-0C37-8DE2-F9F9-0CA11F316077}"/>
              </a:ext>
            </a:extLst>
          </p:cNvPr>
          <p:cNvSpPr>
            <a:spLocks noChangeArrowheads="1"/>
          </p:cNvSpPr>
          <p:nvPr/>
        </p:nvSpPr>
        <p:spPr bwMode="auto">
          <a:xfrm>
            <a:off x="260350" y="1116013"/>
            <a:ext cx="6337300" cy="763270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19460" name="テキスト ボックス 4">
            <a:extLst>
              <a:ext uri="{FF2B5EF4-FFF2-40B4-BE49-F238E27FC236}">
                <a16:creationId xmlns:a16="http://schemas.microsoft.com/office/drawing/2014/main" id="{1494677E-348F-FE22-02D2-44FA2F18BDDD}"/>
              </a:ext>
            </a:extLst>
          </p:cNvPr>
          <p:cNvSpPr txBox="1">
            <a:spLocks noChangeArrowheads="1"/>
          </p:cNvSpPr>
          <p:nvPr/>
        </p:nvSpPr>
        <p:spPr bwMode="auto">
          <a:xfrm>
            <a:off x="981075" y="1331913"/>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latin typeface="HG丸ｺﾞｼｯｸM-PRO" panose="020F0600000000000000" pitchFamily="50" charset="-128"/>
                <a:ea typeface="HG丸ｺﾞｼｯｸM-PRO" panose="020F0600000000000000" pitchFamily="50" charset="-128"/>
              </a:rPr>
              <a:t>年　　月　　日</a:t>
            </a:r>
          </a:p>
        </p:txBody>
      </p:sp>
      <p:sp>
        <p:nvSpPr>
          <p:cNvPr id="19461" name="テキスト ボックス 4">
            <a:extLst>
              <a:ext uri="{FF2B5EF4-FFF2-40B4-BE49-F238E27FC236}">
                <a16:creationId xmlns:a16="http://schemas.microsoft.com/office/drawing/2014/main" id="{90B14221-C516-B887-0D28-CF42677A07EA}"/>
              </a:ext>
            </a:extLst>
          </p:cNvPr>
          <p:cNvSpPr txBox="1">
            <a:spLocks noChangeArrowheads="1"/>
          </p:cNvSpPr>
          <p:nvPr/>
        </p:nvSpPr>
        <p:spPr bwMode="auto">
          <a:xfrm>
            <a:off x="981075" y="4859338"/>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latin typeface="HG丸ｺﾞｼｯｸM-PRO" panose="020F0600000000000000" pitchFamily="50" charset="-128"/>
                <a:ea typeface="HG丸ｺﾞｼｯｸM-PRO" panose="020F0600000000000000" pitchFamily="50" charset="-128"/>
              </a:rPr>
              <a:t>年　　月　　日</a:t>
            </a:r>
          </a:p>
        </p:txBody>
      </p:sp>
      <p:pic>
        <p:nvPicPr>
          <p:cNvPr id="19462" name="図 3" descr="illust576_thumb.gif">
            <a:extLst>
              <a:ext uri="{FF2B5EF4-FFF2-40B4-BE49-F238E27FC236}">
                <a16:creationId xmlns:a16="http://schemas.microsoft.com/office/drawing/2014/main" id="{2ACD1ED1-83ED-E176-63AC-59801B79E8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8900" y="323850"/>
            <a:ext cx="248285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テキスト ボックス 6">
            <a:extLst>
              <a:ext uri="{FF2B5EF4-FFF2-40B4-BE49-F238E27FC236}">
                <a16:creationId xmlns:a16="http://schemas.microsoft.com/office/drawing/2014/main" id="{385ED99C-7D8B-4AF6-F368-65E2B9EA83C7}"/>
              </a:ext>
            </a:extLst>
          </p:cNvPr>
          <p:cNvSpPr txBox="1">
            <a:spLocks noChangeArrowheads="1"/>
          </p:cNvSpPr>
          <p:nvPr/>
        </p:nvSpPr>
        <p:spPr bwMode="auto">
          <a:xfrm>
            <a:off x="3284538" y="4356100"/>
            <a:ext cx="3024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Arial" panose="020B0604020202020204" pitchFamily="34" charset="0"/>
              </a:rPr>
              <a:t>ご署名</a:t>
            </a:r>
          </a:p>
        </p:txBody>
      </p:sp>
      <p:cxnSp>
        <p:nvCxnSpPr>
          <p:cNvPr id="19464" name="直線コネクタ 7">
            <a:extLst>
              <a:ext uri="{FF2B5EF4-FFF2-40B4-BE49-F238E27FC236}">
                <a16:creationId xmlns:a16="http://schemas.microsoft.com/office/drawing/2014/main" id="{1F3539CE-EAE4-0246-6667-EED972651924}"/>
              </a:ext>
            </a:extLst>
          </p:cNvPr>
          <p:cNvCxnSpPr>
            <a:cxnSpLocks noChangeShapeType="1"/>
          </p:cNvCxnSpPr>
          <p:nvPr/>
        </p:nvCxnSpPr>
        <p:spPr bwMode="auto">
          <a:xfrm>
            <a:off x="3284538" y="4716463"/>
            <a:ext cx="3024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9465" name="テキスト ボックス 8">
            <a:extLst>
              <a:ext uri="{FF2B5EF4-FFF2-40B4-BE49-F238E27FC236}">
                <a16:creationId xmlns:a16="http://schemas.microsoft.com/office/drawing/2014/main" id="{BE863C93-BBD9-BC41-5796-B2146F2E1EF1}"/>
              </a:ext>
            </a:extLst>
          </p:cNvPr>
          <p:cNvSpPr txBox="1">
            <a:spLocks noChangeArrowheads="1"/>
          </p:cNvSpPr>
          <p:nvPr/>
        </p:nvSpPr>
        <p:spPr bwMode="auto">
          <a:xfrm>
            <a:off x="3284538" y="8243888"/>
            <a:ext cx="3024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Arial" panose="020B0604020202020204" pitchFamily="34" charset="0"/>
              </a:rPr>
              <a:t>ご署名</a:t>
            </a:r>
          </a:p>
        </p:txBody>
      </p:sp>
      <p:cxnSp>
        <p:nvCxnSpPr>
          <p:cNvPr id="19466" name="直線コネクタ 9">
            <a:extLst>
              <a:ext uri="{FF2B5EF4-FFF2-40B4-BE49-F238E27FC236}">
                <a16:creationId xmlns:a16="http://schemas.microsoft.com/office/drawing/2014/main" id="{06F9AAC3-C152-A2EB-713B-5273DFCBACAA}"/>
              </a:ext>
            </a:extLst>
          </p:cNvPr>
          <p:cNvCxnSpPr>
            <a:cxnSpLocks noChangeShapeType="1"/>
          </p:cNvCxnSpPr>
          <p:nvPr/>
        </p:nvCxnSpPr>
        <p:spPr bwMode="auto">
          <a:xfrm>
            <a:off x="3284538" y="8604250"/>
            <a:ext cx="3024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 name="コンテンツ プレースホルダ 2">
            <a:extLst>
              <a:ext uri="{FF2B5EF4-FFF2-40B4-BE49-F238E27FC236}">
                <a16:creationId xmlns:a16="http://schemas.microsoft.com/office/drawing/2014/main" id="{D99DA144-4F59-B0C1-C2B4-022F93858DAC}"/>
              </a:ext>
            </a:extLst>
          </p:cNvPr>
          <p:cNvSpPr txBox="1">
            <a:spLocks noChangeArrowheads="1"/>
          </p:cNvSpPr>
          <p:nvPr/>
        </p:nvSpPr>
        <p:spPr bwMode="auto">
          <a:xfrm>
            <a:off x="260350" y="153988"/>
            <a:ext cx="5751513" cy="712787"/>
          </a:xfrm>
          <a:prstGeom prst="rect">
            <a:avLst/>
          </a:prstGeom>
          <a:noFill/>
          <a:ln>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a:lstStyle>
          <a:p>
            <a:pPr marL="0" indent="0">
              <a:buFont typeface="Arial" panose="020B0604020202020204" pitchFamily="34" charset="0"/>
              <a:buNone/>
              <a:defRPr/>
            </a:pPr>
            <a:r>
              <a:rPr lang="ja-JP" altLang="en-US" sz="2000" kern="0" dirty="0">
                <a:latin typeface="HG丸ｺﾞｼｯｸM-PRO" panose="020F0600000000000000" pitchFamily="50" charset="-128"/>
                <a:ea typeface="HG丸ｺﾞｼｯｸM-PRO" panose="020F0600000000000000" pitchFamily="50" charset="-128"/>
              </a:rPr>
              <a:t>私の思い、願いを</a:t>
            </a:r>
            <a:endParaRPr lang="en-US" altLang="ja-JP" sz="2000" kern="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defRPr/>
            </a:pPr>
            <a:r>
              <a:rPr lang="ja-JP" altLang="en-US" sz="2000" kern="0" dirty="0">
                <a:latin typeface="HG丸ｺﾞｼｯｸM-PRO" panose="020F0600000000000000" pitchFamily="50" charset="-128"/>
                <a:ea typeface="HG丸ｺﾞｼｯｸM-PRO" panose="020F0600000000000000" pitchFamily="50" charset="-128"/>
              </a:rPr>
              <a:t>ご自由にお書きください。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角丸四角形 7">
            <a:extLst>
              <a:ext uri="{FF2B5EF4-FFF2-40B4-BE49-F238E27FC236}">
                <a16:creationId xmlns:a16="http://schemas.microsoft.com/office/drawing/2014/main" id="{7DCD072A-B446-A3AD-99E6-E3B351A8CF2B}"/>
              </a:ext>
            </a:extLst>
          </p:cNvPr>
          <p:cNvSpPr>
            <a:spLocks noChangeArrowheads="1"/>
          </p:cNvSpPr>
          <p:nvPr/>
        </p:nvSpPr>
        <p:spPr bwMode="auto">
          <a:xfrm>
            <a:off x="188913" y="1395413"/>
            <a:ext cx="6480175" cy="2168525"/>
          </a:xfrm>
          <a:prstGeom prst="roundRect">
            <a:avLst>
              <a:gd name="adj" fmla="val 16667"/>
            </a:avLst>
          </a:prstGeom>
          <a:solidFill>
            <a:srgbClr val="FFFFCC"/>
          </a:solidFill>
          <a:ln w="38100">
            <a:solidFill>
              <a:schemeClr val="accent2">
                <a:lumMod val="60000"/>
                <a:lumOff val="40000"/>
              </a:schemeClr>
            </a:solidFill>
            <a:round/>
            <a:headEnd/>
            <a:tailEnd/>
          </a:ln>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defRPr/>
            </a:pPr>
            <a:endParaRPr lang="en-US" altLang="ja-JP" sz="20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もし、あなたが病気や事故により、</a:t>
            </a:r>
            <a:endParaRPr lang="en-US" altLang="ja-JP" sz="19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・現在の医学による治療では</a:t>
            </a:r>
            <a:r>
              <a:rPr lang="ja-JP" altLang="en-US" sz="1900" b="1" dirty="0">
                <a:latin typeface="HG丸ｺﾞｼｯｸM-PRO" panose="020F0600000000000000" pitchFamily="50" charset="-128"/>
                <a:ea typeface="HG丸ｺﾞｼｯｸM-PRO" panose="020F0600000000000000" pitchFamily="50" charset="-128"/>
              </a:rPr>
              <a:t>回復が見込めず</a:t>
            </a:r>
            <a:r>
              <a:rPr lang="ja-JP" altLang="en-US" sz="1900" dirty="0">
                <a:latin typeface="HG丸ｺﾞｼｯｸM-PRO" panose="020F0600000000000000" pitchFamily="50" charset="-128"/>
                <a:ea typeface="HG丸ｺﾞｼｯｸM-PRO" panose="020F0600000000000000" pitchFamily="50" charset="-128"/>
              </a:rPr>
              <a:t>、</a:t>
            </a:r>
            <a:endParaRPr lang="en-US" altLang="ja-JP" sz="19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a:t>
            </a:r>
            <a:r>
              <a:rPr lang="ja-JP" altLang="ja-JP" sz="1900" dirty="0">
                <a:latin typeface="HG丸ｺﾞｼｯｸM-PRO" panose="020F0600000000000000" pitchFamily="50" charset="-128"/>
                <a:ea typeface="HG丸ｺﾞｼｯｸM-PRO" panose="020F0600000000000000" pitchFamily="50" charset="-128"/>
              </a:rPr>
              <a:t>すでに</a:t>
            </a:r>
            <a:r>
              <a:rPr lang="ja-JP" altLang="ja-JP" sz="1900" b="1" dirty="0">
                <a:latin typeface="HG丸ｺﾞｼｯｸM-PRO" panose="020F0600000000000000" pitchFamily="50" charset="-128"/>
                <a:ea typeface="HG丸ｺﾞｼｯｸM-PRO" panose="020F0600000000000000" pitchFamily="50" charset="-128"/>
              </a:rPr>
              <a:t>死期が間近に迫っている</a:t>
            </a:r>
            <a:r>
              <a:rPr lang="ja-JP" altLang="ja-JP" sz="1900" dirty="0">
                <a:latin typeface="HG丸ｺﾞｼｯｸM-PRO" panose="020F0600000000000000" pitchFamily="50" charset="-128"/>
                <a:ea typeface="HG丸ｺﾞｼｯｸM-PRO" panose="020F0600000000000000" pitchFamily="50" charset="-128"/>
              </a:rPr>
              <a:t>と診断され</a:t>
            </a:r>
            <a:r>
              <a:rPr lang="ja-JP" altLang="en-US" sz="1900" dirty="0">
                <a:latin typeface="HG丸ｺﾞｼｯｸM-PRO" panose="020F0600000000000000" pitchFamily="50" charset="-128"/>
                <a:ea typeface="HG丸ｺﾞｼｯｸM-PRO" panose="020F0600000000000000" pitchFamily="50" charset="-128"/>
              </a:rPr>
              <a:t>、</a:t>
            </a:r>
            <a:endParaRPr lang="en-US" altLang="ja-JP" sz="19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・あなたが</a:t>
            </a:r>
            <a:r>
              <a:rPr lang="ja-JP" altLang="en-US" sz="1900" b="1" dirty="0">
                <a:latin typeface="HG丸ｺﾞｼｯｸM-PRO" panose="020F0600000000000000" pitchFamily="50" charset="-128"/>
                <a:ea typeface="HG丸ｺﾞｼｯｸM-PRO" panose="020F0600000000000000" pitchFamily="50" charset="-128"/>
              </a:rPr>
              <a:t>明確な意思表示ができない状態</a:t>
            </a:r>
            <a:r>
              <a:rPr lang="ja-JP" altLang="en-US" sz="1900" dirty="0">
                <a:latin typeface="HG丸ｺﾞｼｯｸM-PRO" panose="020F0600000000000000" pitchFamily="50" charset="-128"/>
                <a:ea typeface="HG丸ｺﾞｼｯｸM-PRO" panose="020F0600000000000000" pitchFamily="50" charset="-128"/>
              </a:rPr>
              <a:t>になった場合、</a:t>
            </a:r>
            <a:endParaRPr lang="en-US" altLang="ja-JP" sz="1900" dirty="0">
              <a:latin typeface="HG丸ｺﾞｼｯｸM-PRO" panose="020F0600000000000000" pitchFamily="50" charset="-128"/>
              <a:ea typeface="HG丸ｺﾞｼｯｸM-PRO" panose="020F0600000000000000" pitchFamily="50" charset="-128"/>
            </a:endParaRPr>
          </a:p>
          <a:p>
            <a:pPr algn="ct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どのような治療を望まれますか？</a:t>
            </a:r>
          </a:p>
          <a:p>
            <a:pPr eaLnBrk="1" hangingPunct="1">
              <a:lnSpc>
                <a:spcPct val="150000"/>
              </a:lnSpc>
              <a:spcBef>
                <a:spcPct val="0"/>
              </a:spcBef>
              <a:buFontTx/>
              <a:buNone/>
              <a:defRPr/>
            </a:pPr>
            <a:endParaRPr lang="ja-JP" altLang="en-US" sz="2000" dirty="0">
              <a:solidFill>
                <a:srgbClr val="FFFFFF"/>
              </a:solidFill>
              <a:latin typeface="HG丸ｺﾞｼｯｸM-PRO" panose="020F0600000000000000" pitchFamily="50" charset="-128"/>
              <a:ea typeface="HG丸ｺﾞｼｯｸM-PRO" panose="020F0600000000000000" pitchFamily="50" charset="-128"/>
            </a:endParaRPr>
          </a:p>
        </p:txBody>
      </p:sp>
      <p:sp>
        <p:nvSpPr>
          <p:cNvPr id="10" name="テキスト ボックス 4">
            <a:extLst>
              <a:ext uri="{FF2B5EF4-FFF2-40B4-BE49-F238E27FC236}">
                <a16:creationId xmlns:a16="http://schemas.microsoft.com/office/drawing/2014/main" id="{FD3ABAA8-A13C-95E3-8DDA-25949DA987FF}"/>
              </a:ext>
            </a:extLst>
          </p:cNvPr>
          <p:cNvSpPr txBox="1">
            <a:spLocks noChangeArrowheads="1"/>
          </p:cNvSpPr>
          <p:nvPr/>
        </p:nvSpPr>
        <p:spPr bwMode="auto">
          <a:xfrm>
            <a:off x="0" y="3697288"/>
            <a:ext cx="6858000" cy="369887"/>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defRPr/>
            </a:pPr>
            <a:r>
              <a:rPr lang="ja-JP" altLang="en-US" dirty="0">
                <a:latin typeface="HG丸ｺﾞｼｯｸM-PRO" pitchFamily="50" charset="-128"/>
                <a:ea typeface="HG丸ｺﾞｼｯｸM-PRO" pitchFamily="50" charset="-128"/>
              </a:rPr>
              <a:t>ご自身のお考えに○をお付けください。</a:t>
            </a:r>
          </a:p>
        </p:txBody>
      </p:sp>
      <p:sp>
        <p:nvSpPr>
          <p:cNvPr id="20484" name="角丸四角形 14">
            <a:extLst>
              <a:ext uri="{FF2B5EF4-FFF2-40B4-BE49-F238E27FC236}">
                <a16:creationId xmlns:a16="http://schemas.microsoft.com/office/drawing/2014/main" id="{42E16FBA-4A49-6B1C-689F-33D95BB2907F}"/>
              </a:ext>
            </a:extLst>
          </p:cNvPr>
          <p:cNvSpPr>
            <a:spLocks noChangeArrowheads="1"/>
          </p:cNvSpPr>
          <p:nvPr/>
        </p:nvSpPr>
        <p:spPr bwMode="auto">
          <a:xfrm>
            <a:off x="406400" y="4292600"/>
            <a:ext cx="6191250" cy="1792288"/>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endParaRPr lang="ja-JP" altLang="en-US" sz="2000">
              <a:latin typeface="Arial" panose="020B0604020202020204" pitchFamily="34" charset="0"/>
            </a:endParaRPr>
          </a:p>
        </p:txBody>
      </p:sp>
      <p:sp>
        <p:nvSpPr>
          <p:cNvPr id="20485" name="正方形/長方形 8">
            <a:extLst>
              <a:ext uri="{FF2B5EF4-FFF2-40B4-BE49-F238E27FC236}">
                <a16:creationId xmlns:a16="http://schemas.microsoft.com/office/drawing/2014/main" id="{E7EFEA09-1A06-718C-80A4-EB04DFEA8FB0}"/>
              </a:ext>
            </a:extLst>
          </p:cNvPr>
          <p:cNvSpPr>
            <a:spLocks noChangeArrowheads="1"/>
          </p:cNvSpPr>
          <p:nvPr/>
        </p:nvSpPr>
        <p:spPr bwMode="auto">
          <a:xfrm>
            <a:off x="460375" y="4286250"/>
            <a:ext cx="5992813"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tabLst>
                <a:tab pos="715963" algn="l"/>
              </a:tabLst>
              <a:defRPr sz="3200">
                <a:solidFill>
                  <a:schemeClr val="tx1"/>
                </a:solidFill>
                <a:latin typeface="Calibri" panose="020F0502020204030204" pitchFamily="34" charset="0"/>
                <a:ea typeface="ＭＳ Ｐゴシック" panose="020B0600070205080204" pitchFamily="50" charset="-128"/>
              </a:defRPr>
            </a:lvl1pPr>
            <a:lvl2pPr marL="177800">
              <a:spcBef>
                <a:spcPct val="20000"/>
              </a:spcBef>
              <a:buFont typeface="Arial" panose="020B0604020202020204" pitchFamily="34" charset="0"/>
              <a:buChar char="–"/>
              <a:tabLst>
                <a:tab pos="715963" algn="l"/>
              </a:tabLst>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715963" algn="l"/>
              </a:tabLst>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9pPr>
          </a:lstStyle>
          <a:p>
            <a:pPr lvl="1" eaLnBrk="1" hangingPunct="1">
              <a:lnSpc>
                <a:spcPct val="150000"/>
              </a:lnSpc>
              <a:spcBef>
                <a:spcPct val="0"/>
              </a:spcBef>
              <a:buFontTx/>
              <a:buNone/>
            </a:pPr>
            <a:r>
              <a:rPr kumimoji="1" lang="en-US" altLang="ja-JP" sz="2400" b="1">
                <a:latin typeface="HG丸ｺﾞｼｯｸM-PRO" panose="020F0600000000000000" pitchFamily="50" charset="-128"/>
                <a:ea typeface="HG丸ｺﾞｼｯｸM-PRO" panose="020F0600000000000000" pitchFamily="50" charset="-128"/>
              </a:rPr>
              <a:t>	</a:t>
            </a:r>
            <a:r>
              <a:rPr kumimoji="1" lang="ja-JP" altLang="en-US" sz="2400" b="1">
                <a:latin typeface="HG丸ｺﾞｼｯｸM-PRO" panose="020F0600000000000000" pitchFamily="50" charset="-128"/>
                <a:ea typeface="HG丸ｺﾞｼｯｸM-PRO" panose="020F0600000000000000" pitchFamily="50" charset="-128"/>
              </a:rPr>
              <a:t>① できるだけの治療を望みます</a:t>
            </a:r>
            <a:endParaRPr kumimoji="1" lang="en-US" altLang="ja-JP" sz="2400" b="1">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en-US" altLang="ja-JP" sz="2400" b="1">
                <a:latin typeface="HG丸ｺﾞｼｯｸM-PRO" panose="020F0600000000000000" pitchFamily="50" charset="-128"/>
                <a:ea typeface="HG丸ｺﾞｼｯｸM-PRO" panose="020F0600000000000000" pitchFamily="50" charset="-128"/>
              </a:rPr>
              <a:t>	</a:t>
            </a:r>
            <a:r>
              <a:rPr kumimoji="1" lang="ja-JP" altLang="en-US" sz="2400" b="1">
                <a:latin typeface="HG丸ｺﾞｼｯｸM-PRO" panose="020F0600000000000000" pitchFamily="50" charset="-128"/>
                <a:ea typeface="HG丸ｺﾞｼｯｸM-PRO" panose="020F0600000000000000" pitchFamily="50" charset="-128"/>
              </a:rPr>
              <a:t>② 延命治療は望みません</a:t>
            </a:r>
            <a:endParaRPr kumimoji="1" lang="en-US" altLang="ja-JP" sz="2400" b="1">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en-US" altLang="ja-JP" sz="2400" b="1">
                <a:latin typeface="HG丸ｺﾞｼｯｸM-PRO" panose="020F0600000000000000" pitchFamily="50" charset="-128"/>
                <a:ea typeface="HG丸ｺﾞｼｯｸM-PRO" panose="020F0600000000000000" pitchFamily="50" charset="-128"/>
              </a:rPr>
              <a:t>	</a:t>
            </a:r>
            <a:r>
              <a:rPr kumimoji="1" lang="ja-JP" altLang="en-US" sz="2400" b="1">
                <a:latin typeface="HG丸ｺﾞｼｯｸM-PRO" panose="020F0600000000000000" pitchFamily="50" charset="-128"/>
                <a:ea typeface="HG丸ｺﾞｼｯｸM-PRO" panose="020F0600000000000000" pitchFamily="50" charset="-128"/>
              </a:rPr>
              <a:t>③ 今はわかりません</a:t>
            </a:r>
            <a:endParaRPr kumimoji="1" lang="en-US" altLang="ja-JP" sz="2400" b="1">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endParaRPr kumimoji="1" lang="en-US" altLang="ja-JP" sz="2400">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ja-JP" altLang="en-US" sz="2400">
                <a:latin typeface="HG丸ｺﾞｼｯｸM-PRO" panose="020F0600000000000000" pitchFamily="50" charset="-128"/>
                <a:ea typeface="HG丸ｺﾞｼｯｸM-PRO" panose="020F0600000000000000" pitchFamily="50" charset="-128"/>
              </a:rPr>
              <a:t>＊延命治療のうち、詳しく記入することを希望される方は、次のページで</a:t>
            </a:r>
            <a:endParaRPr kumimoji="1" lang="en-US" altLang="ja-JP" sz="2400">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ja-JP" altLang="en-US" sz="2400">
                <a:latin typeface="HG丸ｺﾞｼｯｸM-PRO" panose="020F0600000000000000" pitchFamily="50" charset="-128"/>
                <a:ea typeface="HG丸ｺﾞｼｯｸM-PRO" panose="020F0600000000000000" pitchFamily="50" charset="-128"/>
              </a:rPr>
              <a:t>記入できます。</a:t>
            </a:r>
            <a:endParaRPr kumimoji="1" lang="en-US" altLang="ja-JP" sz="2400">
              <a:latin typeface="HG丸ｺﾞｼｯｸM-PRO" panose="020F0600000000000000" pitchFamily="50" charset="-128"/>
              <a:ea typeface="HG丸ｺﾞｼｯｸM-PRO" panose="020F0600000000000000" pitchFamily="50" charset="-128"/>
            </a:endParaRPr>
          </a:p>
        </p:txBody>
      </p:sp>
      <p:sp>
        <p:nvSpPr>
          <p:cNvPr id="8" name="テキスト ボックス 1">
            <a:extLst>
              <a:ext uri="{FF2B5EF4-FFF2-40B4-BE49-F238E27FC236}">
                <a16:creationId xmlns:a16="http://schemas.microsoft.com/office/drawing/2014/main" id="{4891FDDC-6C75-45D2-4D8A-E6E5D51DF1ED}"/>
              </a:ext>
            </a:extLst>
          </p:cNvPr>
          <p:cNvSpPr txBox="1">
            <a:spLocks noChangeArrowheads="1"/>
          </p:cNvSpPr>
          <p:nvPr/>
        </p:nvSpPr>
        <p:spPr bwMode="auto">
          <a:xfrm>
            <a:off x="0" y="-74613"/>
            <a:ext cx="6858000" cy="1262063"/>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defRPr/>
            </a:pPr>
            <a:r>
              <a:rPr kumimoji="1" lang="en-US" altLang="ja-JP" sz="2000" b="1" dirty="0">
                <a:latin typeface="HG丸ｺﾞｼｯｸM-PRO" pitchFamily="50" charset="-128"/>
                <a:ea typeface="HG丸ｺﾞｼｯｸM-PRO" pitchFamily="50" charset="-128"/>
              </a:rPr>
              <a:t>【3</a:t>
            </a:r>
            <a:r>
              <a:rPr kumimoji="1" lang="ja-JP" altLang="en-US" sz="2000" b="1" dirty="0">
                <a:latin typeface="HG丸ｺﾞｼｯｸM-PRO" pitchFamily="50" charset="-128"/>
                <a:ea typeface="HG丸ｺﾞｼｯｸM-PRO" pitchFamily="50" charset="-128"/>
              </a:rPr>
              <a:t>回目</a:t>
            </a:r>
            <a:r>
              <a:rPr kumimoji="1" lang="en-US" altLang="ja-JP" sz="2000" b="1" dirty="0">
                <a:latin typeface="HG丸ｺﾞｼｯｸM-PRO" pitchFamily="50" charset="-128"/>
                <a:ea typeface="HG丸ｺﾞｼｯｸM-PRO" pitchFamily="50" charset="-128"/>
              </a:rPr>
              <a:t>】</a:t>
            </a:r>
          </a:p>
          <a:p>
            <a:pPr algn="ctr" eaLnBrk="1" hangingPunct="1">
              <a:defRPr/>
            </a:pPr>
            <a:r>
              <a:rPr kumimoji="1" lang="ja-JP" altLang="en-US" sz="2800" b="1" dirty="0">
                <a:latin typeface="HG丸ｺﾞｼｯｸM-PRO" pitchFamily="50" charset="-128"/>
                <a:ea typeface="HG丸ｺﾞｼｯｸM-PRO" pitchFamily="50" charset="-128"/>
              </a:rPr>
              <a:t>  私の意思表示     </a:t>
            </a:r>
            <a:r>
              <a:rPr kumimoji="1" lang="ja-JP" altLang="en-US" sz="2200" b="1" dirty="0">
                <a:latin typeface="HG丸ｺﾞｼｯｸM-PRO" pitchFamily="50" charset="-128"/>
                <a:ea typeface="HG丸ｺﾞｼｯｸM-PRO" pitchFamily="50" charset="-128"/>
              </a:rPr>
              <a:t>～私の思い 、願い～</a:t>
            </a:r>
            <a:r>
              <a:rPr kumimoji="1" lang="ja-JP" altLang="en-US" sz="2800" b="1" dirty="0">
                <a:latin typeface="HG丸ｺﾞｼｯｸM-PRO" pitchFamily="50" charset="-128"/>
                <a:ea typeface="HG丸ｺﾞｼｯｸM-PRO" pitchFamily="50" charset="-128"/>
              </a:rPr>
              <a:t>　　 </a:t>
            </a:r>
            <a:r>
              <a:rPr kumimoji="1" lang="en-US" altLang="ja-JP" sz="2800" b="1" dirty="0">
                <a:latin typeface="HG丸ｺﾞｼｯｸM-PRO" pitchFamily="50" charset="-128"/>
                <a:ea typeface="HG丸ｺﾞｼｯｸM-PRO" pitchFamily="50" charset="-128"/>
              </a:rPr>
              <a:t>				</a:t>
            </a:r>
            <a:r>
              <a:rPr kumimoji="1" lang="ja-JP" altLang="en-US" sz="2800" b="1" dirty="0">
                <a:latin typeface="HG丸ｺﾞｼｯｸM-PRO" pitchFamily="50" charset="-128"/>
                <a:ea typeface="HG丸ｺﾞｼｯｸM-PRO" pitchFamily="50" charset="-128"/>
              </a:rPr>
              <a:t>　</a:t>
            </a:r>
            <a:r>
              <a:rPr kumimoji="1" lang="ja-JP" altLang="en-US" sz="2200" b="1" dirty="0">
                <a:latin typeface="HG丸ｺﾞｼｯｸM-PRO" pitchFamily="50" charset="-128"/>
                <a:ea typeface="HG丸ｺﾞｼｯｸM-PRO" pitchFamily="50" charset="-128"/>
              </a:rPr>
              <a:t>年　　月　　日</a:t>
            </a:r>
            <a:endParaRPr kumimoji="1" lang="ja-JP" altLang="en-US" sz="2800" b="1" dirty="0">
              <a:latin typeface="HG丸ｺﾞｼｯｸM-PRO" pitchFamily="50" charset="-128"/>
              <a:ea typeface="HG丸ｺﾞｼｯｸM-PRO" pitchFamily="50" charset="-128"/>
            </a:endParaRPr>
          </a:p>
        </p:txBody>
      </p:sp>
      <p:pic>
        <p:nvPicPr>
          <p:cNvPr id="20487" name="図 8">
            <a:extLst>
              <a:ext uri="{FF2B5EF4-FFF2-40B4-BE49-F238E27FC236}">
                <a16:creationId xmlns:a16="http://schemas.microsoft.com/office/drawing/2014/main" id="{DB6FA657-0BB9-D0B0-D725-5A7FF94F389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29238" y="7524750"/>
            <a:ext cx="126841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図 3">
            <a:extLst>
              <a:ext uri="{FF2B5EF4-FFF2-40B4-BE49-F238E27FC236}">
                <a16:creationId xmlns:a16="http://schemas.microsoft.com/office/drawing/2014/main" id="{D79ECF35-D424-1B6D-E32D-6E537369453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20938" y="8601075"/>
            <a:ext cx="20161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a:extLst>
              <a:ext uri="{FF2B5EF4-FFF2-40B4-BE49-F238E27FC236}">
                <a16:creationId xmlns:a16="http://schemas.microsoft.com/office/drawing/2014/main" id="{FA312814-7F04-0E62-7CC5-7A9806B7F1BE}"/>
              </a:ext>
            </a:extLst>
          </p:cNvPr>
          <p:cNvSpPr txBox="1">
            <a:spLocks noChangeArrowheads="1"/>
          </p:cNvSpPr>
          <p:nvPr/>
        </p:nvSpPr>
        <p:spPr bwMode="auto">
          <a:xfrm>
            <a:off x="0" y="952500"/>
            <a:ext cx="6858000" cy="369888"/>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defRPr/>
            </a:pPr>
            <a:r>
              <a:rPr lang="ja-JP" altLang="en-US" dirty="0">
                <a:latin typeface="HG丸ｺﾞｼｯｸM-PRO" pitchFamily="50" charset="-128"/>
                <a:ea typeface="HG丸ｺﾞｼｯｸM-PRO" pitchFamily="50" charset="-128"/>
              </a:rPr>
              <a:t>ご自身のお考えに○をお付けください。</a:t>
            </a:r>
          </a:p>
        </p:txBody>
      </p:sp>
      <p:sp>
        <p:nvSpPr>
          <p:cNvPr id="21508" name="正方形/長方形 1">
            <a:extLst>
              <a:ext uri="{FF2B5EF4-FFF2-40B4-BE49-F238E27FC236}">
                <a16:creationId xmlns:a16="http://schemas.microsoft.com/office/drawing/2014/main" id="{3552C1D8-69A5-28AE-0D45-0EE7744F3BDF}"/>
              </a:ext>
            </a:extLst>
          </p:cNvPr>
          <p:cNvSpPr>
            <a:spLocks noChangeArrowheads="1"/>
          </p:cNvSpPr>
          <p:nvPr/>
        </p:nvSpPr>
        <p:spPr bwMode="auto">
          <a:xfrm>
            <a:off x="1196975" y="34925"/>
            <a:ext cx="43037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en-US" altLang="ja-JP" b="1">
                <a:latin typeface="HG丸ｺﾞｼｯｸM-PRO" panose="020F0600000000000000" pitchFamily="50" charset="-128"/>
                <a:ea typeface="HG丸ｺﾞｼｯｸM-PRO" panose="020F0600000000000000" pitchFamily="50" charset="-128"/>
              </a:rPr>
              <a:t>【</a:t>
            </a:r>
            <a:r>
              <a:rPr lang="ja-JP" altLang="en-US" b="1">
                <a:latin typeface="HG丸ｺﾞｼｯｸM-PRO" panose="020F0600000000000000" pitchFamily="50" charset="-128"/>
                <a:ea typeface="HG丸ｺﾞｼｯｸM-PRO" panose="020F0600000000000000" pitchFamily="50" charset="-128"/>
              </a:rPr>
              <a:t>延命治療について</a:t>
            </a:r>
            <a:r>
              <a:rPr lang="en-US" altLang="ja-JP" b="1">
                <a:latin typeface="HG丸ｺﾞｼｯｸM-PRO" panose="020F0600000000000000" pitchFamily="50" charset="-128"/>
                <a:ea typeface="HG丸ｺﾞｼｯｸM-PRO" panose="020F0600000000000000" pitchFamily="50" charset="-128"/>
              </a:rPr>
              <a:t>】</a:t>
            </a:r>
          </a:p>
        </p:txBody>
      </p:sp>
      <p:sp>
        <p:nvSpPr>
          <p:cNvPr id="21509" name="テキスト ボックス 6">
            <a:extLst>
              <a:ext uri="{FF2B5EF4-FFF2-40B4-BE49-F238E27FC236}">
                <a16:creationId xmlns:a16="http://schemas.microsoft.com/office/drawing/2014/main" id="{E855F2F5-B630-3037-B983-7AD153E5F02A}"/>
              </a:ext>
            </a:extLst>
          </p:cNvPr>
          <p:cNvSpPr txBox="1">
            <a:spLocks noChangeArrowheads="1"/>
          </p:cNvSpPr>
          <p:nvPr/>
        </p:nvSpPr>
        <p:spPr bwMode="auto">
          <a:xfrm>
            <a:off x="188913" y="1471613"/>
            <a:ext cx="6858000" cy="704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tabLst>
                <a:tab pos="3398838" algn="l"/>
              </a:tabLst>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3398838" algn="l"/>
              </a:tabLst>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3398838" algn="l"/>
              </a:tabLst>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1. </a:t>
            </a:r>
            <a:r>
              <a:rPr lang="ja-JP" altLang="en-US" sz="1400" b="1">
                <a:latin typeface="HG丸ｺﾞｼｯｸM-PRO" panose="020F0600000000000000" pitchFamily="50" charset="-128"/>
                <a:ea typeface="HG丸ｺﾞｼｯｸM-PRO" panose="020F0600000000000000" pitchFamily="50" charset="-128"/>
              </a:rPr>
              <a:t>心臓マッサージ</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2. </a:t>
            </a:r>
            <a:r>
              <a:rPr lang="ja-JP" altLang="en-US" sz="1400" b="1">
                <a:latin typeface="HG丸ｺﾞｼｯｸM-PRO" panose="020F0600000000000000" pitchFamily="50" charset="-128"/>
                <a:ea typeface="HG丸ｺﾞｼｯｸM-PRO" panose="020F0600000000000000" pitchFamily="50" charset="-128"/>
              </a:rPr>
              <a:t>除細動</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3. </a:t>
            </a:r>
            <a:r>
              <a:rPr lang="ja-JP" altLang="en-US" sz="1400" b="1">
                <a:latin typeface="HG丸ｺﾞｼｯｸM-PRO" panose="020F0600000000000000" pitchFamily="50" charset="-128"/>
                <a:ea typeface="HG丸ｺﾞｼｯｸM-PRO" panose="020F0600000000000000" pitchFamily="50" charset="-128"/>
              </a:rPr>
              <a:t>気道確保</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気管挿管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気管切開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4. </a:t>
            </a:r>
            <a:r>
              <a:rPr lang="ja-JP" altLang="en-US" sz="1400" b="1">
                <a:latin typeface="HG丸ｺﾞｼｯｸM-PRO" panose="020F0600000000000000" pitchFamily="50" charset="-128"/>
                <a:ea typeface="HG丸ｺﾞｼｯｸM-PRO" panose="020F0600000000000000" pitchFamily="50" charset="-128"/>
              </a:rPr>
              <a:t>人工呼吸器</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5. </a:t>
            </a:r>
            <a:r>
              <a:rPr lang="ja-JP" altLang="en-US" sz="1400" b="1">
                <a:latin typeface="HG丸ｺﾞｼｯｸM-PRO" panose="020F0600000000000000" pitchFamily="50" charset="-128"/>
                <a:ea typeface="HG丸ｺﾞｼｯｸM-PRO" panose="020F0600000000000000" pitchFamily="50" charset="-128"/>
              </a:rPr>
              <a:t>昇圧剤や強心剤の投与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 typeface="Arial" panose="020B0604020202020204" pitchFamily="34" charset="0"/>
              <a:buNone/>
            </a:pPr>
            <a:r>
              <a:rPr lang="en-US" altLang="ja-JP" sz="1400" b="1">
                <a:latin typeface="HG丸ｺﾞｼｯｸM-PRO" panose="020F0600000000000000" pitchFamily="50" charset="-128"/>
                <a:ea typeface="HG丸ｺﾞｼｯｸM-PRO" panose="020F0600000000000000" pitchFamily="50" charset="-128"/>
              </a:rPr>
              <a:t>6. </a:t>
            </a:r>
            <a:r>
              <a:rPr lang="ja-JP" altLang="en-US" sz="1400" b="1">
                <a:latin typeface="HG丸ｺﾞｼｯｸM-PRO" panose="020F0600000000000000" pitchFamily="50" charset="-128"/>
                <a:ea typeface="HG丸ｺﾞｼｯｸM-PRO" panose="020F0600000000000000" pitchFamily="50" charset="-128"/>
              </a:rPr>
              <a:t>人工透析</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 typeface="Arial" panose="020B0604020202020204" pitchFamily="34" charset="0"/>
              <a:buNone/>
            </a:pPr>
            <a:r>
              <a:rPr lang="en-US" altLang="ja-JP" sz="1400" b="1">
                <a:latin typeface="HG丸ｺﾞｼｯｸM-PRO" panose="020F0600000000000000" pitchFamily="50" charset="-128"/>
                <a:ea typeface="HG丸ｺﾞｼｯｸM-PRO" panose="020F0600000000000000" pitchFamily="50" charset="-128"/>
              </a:rPr>
              <a:t>7. </a:t>
            </a:r>
            <a:r>
              <a:rPr lang="ja-JP" altLang="en-US" sz="1400" b="1">
                <a:latin typeface="HG丸ｺﾞｼｯｸM-PRO" panose="020F0600000000000000" pitchFamily="50" charset="-128"/>
                <a:ea typeface="HG丸ｺﾞｼｯｸM-PRO" panose="020F0600000000000000" pitchFamily="50" charset="-128"/>
              </a:rPr>
              <a:t>輸血</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8.</a:t>
            </a:r>
            <a:r>
              <a:rPr lang="ja-JP" altLang="en-US" sz="1400" b="1">
                <a:latin typeface="HG丸ｺﾞｼｯｸM-PRO" panose="020F0600000000000000" pitchFamily="50" charset="-128"/>
                <a:ea typeface="HG丸ｺﾞｼｯｸM-PRO" panose="020F0600000000000000" pitchFamily="50" charset="-128"/>
              </a:rPr>
              <a:t> 点滴</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腕や足からの点滴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中心静脈栄養</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９</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経管栄養</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鼻から胃へのチューブ</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胃瘻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コンテンツ プレースホルダ 2">
            <a:extLst>
              <a:ext uri="{FF2B5EF4-FFF2-40B4-BE49-F238E27FC236}">
                <a16:creationId xmlns:a16="http://schemas.microsoft.com/office/drawing/2014/main" id="{10877348-BBAA-4C79-CE90-43CAB91701D5}"/>
              </a:ext>
            </a:extLst>
          </p:cNvPr>
          <p:cNvSpPr txBox="1">
            <a:spLocks/>
          </p:cNvSpPr>
          <p:nvPr/>
        </p:nvSpPr>
        <p:spPr bwMode="auto">
          <a:xfrm>
            <a:off x="233363" y="3103563"/>
            <a:ext cx="6067425" cy="763587"/>
          </a:xfrm>
          <a:prstGeom prst="rect">
            <a:avLst/>
          </a:prstGeom>
          <a:noFill/>
          <a:ln>
            <a:noFill/>
          </a:ln>
        </p:spPr>
        <p:txBody>
          <a:bodyPr/>
          <a:lst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a:lstStyle>
          <a:p>
            <a:pPr marL="0" indent="0">
              <a:buFont typeface="Arial" charset="0"/>
              <a:buNone/>
              <a:defRPr/>
            </a:pPr>
            <a:r>
              <a:rPr lang="ja-JP" altLang="en-US" sz="1800" kern="0" dirty="0">
                <a:latin typeface="HG丸ｺﾞｼｯｸM-PRO" pitchFamily="50" charset="-128"/>
                <a:ea typeface="HG丸ｺﾞｼｯｸM-PRO" pitchFamily="50" charset="-128"/>
              </a:rPr>
              <a:t>○ その他、何かご希望やお考えがありましたらご自由にお書きください</a:t>
            </a:r>
            <a:r>
              <a:rPr lang="ja-JP" altLang="en-US" sz="2000" kern="0" dirty="0">
                <a:latin typeface="HG丸ｺﾞｼｯｸM-PRO" pitchFamily="50" charset="-128"/>
                <a:ea typeface="HG丸ｺﾞｼｯｸM-PRO" pitchFamily="50" charset="-128"/>
              </a:rPr>
              <a:t>。</a:t>
            </a:r>
          </a:p>
        </p:txBody>
      </p:sp>
      <p:sp>
        <p:nvSpPr>
          <p:cNvPr id="23555" name="正方形/長方形 3">
            <a:extLst>
              <a:ext uri="{FF2B5EF4-FFF2-40B4-BE49-F238E27FC236}">
                <a16:creationId xmlns:a16="http://schemas.microsoft.com/office/drawing/2014/main" id="{9C634A90-8DBA-0887-A2A5-20CCAF1DAA7C}"/>
              </a:ext>
            </a:extLst>
          </p:cNvPr>
          <p:cNvSpPr>
            <a:spLocks noChangeArrowheads="1"/>
          </p:cNvSpPr>
          <p:nvPr/>
        </p:nvSpPr>
        <p:spPr bwMode="auto">
          <a:xfrm>
            <a:off x="260350" y="3884613"/>
            <a:ext cx="6337300" cy="191135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23556" name="テキスト ボックス 4">
            <a:extLst>
              <a:ext uri="{FF2B5EF4-FFF2-40B4-BE49-F238E27FC236}">
                <a16:creationId xmlns:a16="http://schemas.microsoft.com/office/drawing/2014/main" id="{E4844116-0856-E8FE-BC4D-E41EA9739340}"/>
              </a:ext>
            </a:extLst>
          </p:cNvPr>
          <p:cNvSpPr txBox="1">
            <a:spLocks noChangeArrowheads="1"/>
          </p:cNvSpPr>
          <p:nvPr/>
        </p:nvSpPr>
        <p:spPr bwMode="auto">
          <a:xfrm>
            <a:off x="4437063" y="5972175"/>
            <a:ext cx="2016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年　　月　　日</a:t>
            </a:r>
          </a:p>
        </p:txBody>
      </p:sp>
      <p:sp>
        <p:nvSpPr>
          <p:cNvPr id="23557" name="テキスト ボックス 5">
            <a:extLst>
              <a:ext uri="{FF2B5EF4-FFF2-40B4-BE49-F238E27FC236}">
                <a16:creationId xmlns:a16="http://schemas.microsoft.com/office/drawing/2014/main" id="{0357BC30-C02C-E117-BE08-0C6115F72AFE}"/>
              </a:ext>
            </a:extLst>
          </p:cNvPr>
          <p:cNvSpPr txBox="1">
            <a:spLocks noChangeArrowheads="1"/>
          </p:cNvSpPr>
          <p:nvPr/>
        </p:nvSpPr>
        <p:spPr bwMode="auto">
          <a:xfrm>
            <a:off x="404813" y="6259513"/>
            <a:ext cx="1511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ご本人署名</a:t>
            </a:r>
          </a:p>
        </p:txBody>
      </p:sp>
      <p:sp>
        <p:nvSpPr>
          <p:cNvPr id="23558" name="テキスト ボックス 6">
            <a:extLst>
              <a:ext uri="{FF2B5EF4-FFF2-40B4-BE49-F238E27FC236}">
                <a16:creationId xmlns:a16="http://schemas.microsoft.com/office/drawing/2014/main" id="{1EA25FC1-239E-55AC-AC67-13B051101366}"/>
              </a:ext>
            </a:extLst>
          </p:cNvPr>
          <p:cNvSpPr txBox="1">
            <a:spLocks noChangeArrowheads="1"/>
          </p:cNvSpPr>
          <p:nvPr/>
        </p:nvSpPr>
        <p:spPr bwMode="auto">
          <a:xfrm>
            <a:off x="404813" y="7235825"/>
            <a:ext cx="151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ご家族署名</a:t>
            </a:r>
          </a:p>
        </p:txBody>
      </p:sp>
      <p:sp>
        <p:nvSpPr>
          <p:cNvPr id="23559" name="テキスト ボックス 8">
            <a:extLst>
              <a:ext uri="{FF2B5EF4-FFF2-40B4-BE49-F238E27FC236}">
                <a16:creationId xmlns:a16="http://schemas.microsoft.com/office/drawing/2014/main" id="{3293ED7F-F173-451A-D830-2C0644C2EBD4}"/>
              </a:ext>
            </a:extLst>
          </p:cNvPr>
          <p:cNvSpPr txBox="1">
            <a:spLocks noChangeArrowheads="1"/>
          </p:cNvSpPr>
          <p:nvPr/>
        </p:nvSpPr>
        <p:spPr bwMode="auto">
          <a:xfrm>
            <a:off x="4437063" y="6867525"/>
            <a:ext cx="21605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年　　月　　日</a:t>
            </a:r>
          </a:p>
        </p:txBody>
      </p:sp>
      <p:cxnSp>
        <p:nvCxnSpPr>
          <p:cNvPr id="23560" name="直線コネクタ 11">
            <a:extLst>
              <a:ext uri="{FF2B5EF4-FFF2-40B4-BE49-F238E27FC236}">
                <a16:creationId xmlns:a16="http://schemas.microsoft.com/office/drawing/2014/main" id="{503463C7-DB80-FFF4-A916-AD51DFB8D4A2}"/>
              </a:ext>
            </a:extLst>
          </p:cNvPr>
          <p:cNvCxnSpPr>
            <a:cxnSpLocks noChangeShapeType="1"/>
          </p:cNvCxnSpPr>
          <p:nvPr/>
        </p:nvCxnSpPr>
        <p:spPr bwMode="auto">
          <a:xfrm>
            <a:off x="404813" y="6732588"/>
            <a:ext cx="5903912" cy="0"/>
          </a:xfrm>
          <a:prstGeom prst="line">
            <a:avLst/>
          </a:prstGeom>
          <a:noFill/>
          <a:ln w="25400">
            <a:solidFill>
              <a:schemeClr val="tx1"/>
            </a:solidFill>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cxnSp>
        <p:nvCxnSpPr>
          <p:cNvPr id="23561" name="直線コネクタ 12">
            <a:extLst>
              <a:ext uri="{FF2B5EF4-FFF2-40B4-BE49-F238E27FC236}">
                <a16:creationId xmlns:a16="http://schemas.microsoft.com/office/drawing/2014/main" id="{76BC6EFC-391E-7508-B6D2-18EABE759661}"/>
              </a:ext>
            </a:extLst>
          </p:cNvPr>
          <p:cNvCxnSpPr>
            <a:cxnSpLocks noChangeShapeType="1"/>
          </p:cNvCxnSpPr>
          <p:nvPr/>
        </p:nvCxnSpPr>
        <p:spPr bwMode="auto">
          <a:xfrm>
            <a:off x="404813" y="8243888"/>
            <a:ext cx="5903912" cy="0"/>
          </a:xfrm>
          <a:prstGeom prst="line">
            <a:avLst/>
          </a:prstGeom>
          <a:noFill/>
          <a:ln w="25400">
            <a:solidFill>
              <a:schemeClr val="tx1"/>
            </a:solidFill>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cxnSp>
        <p:nvCxnSpPr>
          <p:cNvPr id="23562" name="直線コネクタ 15">
            <a:extLst>
              <a:ext uri="{FF2B5EF4-FFF2-40B4-BE49-F238E27FC236}">
                <a16:creationId xmlns:a16="http://schemas.microsoft.com/office/drawing/2014/main" id="{AF32E9D6-1A35-4738-8164-41811A0826F6}"/>
              </a:ext>
            </a:extLst>
          </p:cNvPr>
          <p:cNvCxnSpPr>
            <a:cxnSpLocks noChangeShapeType="1"/>
          </p:cNvCxnSpPr>
          <p:nvPr/>
        </p:nvCxnSpPr>
        <p:spPr bwMode="auto">
          <a:xfrm>
            <a:off x="404813" y="7669213"/>
            <a:ext cx="5903912" cy="0"/>
          </a:xfrm>
          <a:prstGeom prst="line">
            <a:avLst/>
          </a:prstGeom>
          <a:noFill/>
          <a:ln w="25400">
            <a:solidFill>
              <a:schemeClr val="tx1"/>
            </a:solidFill>
            <a:prstDash val="sysDash"/>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sp>
        <p:nvSpPr>
          <p:cNvPr id="23563" name="テキスト ボックス 16">
            <a:extLst>
              <a:ext uri="{FF2B5EF4-FFF2-40B4-BE49-F238E27FC236}">
                <a16:creationId xmlns:a16="http://schemas.microsoft.com/office/drawing/2014/main" id="{EBC6DF6D-A536-C5BA-18BF-58EC79B3D0FC}"/>
              </a:ext>
            </a:extLst>
          </p:cNvPr>
          <p:cNvSpPr txBox="1">
            <a:spLocks noChangeArrowheads="1"/>
          </p:cNvSpPr>
          <p:nvPr/>
        </p:nvSpPr>
        <p:spPr bwMode="auto">
          <a:xfrm>
            <a:off x="404813" y="7772400"/>
            <a:ext cx="151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ご家族署名</a:t>
            </a:r>
          </a:p>
        </p:txBody>
      </p:sp>
      <p:sp>
        <p:nvSpPr>
          <p:cNvPr id="23564" name="テキスト ボックス 17">
            <a:extLst>
              <a:ext uri="{FF2B5EF4-FFF2-40B4-BE49-F238E27FC236}">
                <a16:creationId xmlns:a16="http://schemas.microsoft.com/office/drawing/2014/main" id="{6C34E619-C531-4522-C6C8-ABBE5ECDA7C0}"/>
              </a:ext>
            </a:extLst>
          </p:cNvPr>
          <p:cNvSpPr txBox="1">
            <a:spLocks noChangeArrowheads="1"/>
          </p:cNvSpPr>
          <p:nvPr/>
        </p:nvSpPr>
        <p:spPr bwMode="auto">
          <a:xfrm>
            <a:off x="4437063" y="7235825"/>
            <a:ext cx="792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続柄</a:t>
            </a:r>
          </a:p>
        </p:txBody>
      </p:sp>
      <p:sp>
        <p:nvSpPr>
          <p:cNvPr id="23565" name="テキスト ボックス 18">
            <a:extLst>
              <a:ext uri="{FF2B5EF4-FFF2-40B4-BE49-F238E27FC236}">
                <a16:creationId xmlns:a16="http://schemas.microsoft.com/office/drawing/2014/main" id="{3C5FC8B1-41FC-3720-D6EB-3F0D22F311CF}"/>
              </a:ext>
            </a:extLst>
          </p:cNvPr>
          <p:cNvSpPr txBox="1">
            <a:spLocks noChangeArrowheads="1"/>
          </p:cNvSpPr>
          <p:nvPr/>
        </p:nvSpPr>
        <p:spPr bwMode="auto">
          <a:xfrm>
            <a:off x="4437063" y="7772400"/>
            <a:ext cx="792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続柄</a:t>
            </a:r>
          </a:p>
        </p:txBody>
      </p:sp>
      <p:sp>
        <p:nvSpPr>
          <p:cNvPr id="23566" name="正方形/長方形 19">
            <a:extLst>
              <a:ext uri="{FF2B5EF4-FFF2-40B4-BE49-F238E27FC236}">
                <a16:creationId xmlns:a16="http://schemas.microsoft.com/office/drawing/2014/main" id="{5A422466-9273-4168-B8FB-D27749A4EF61}"/>
              </a:ext>
            </a:extLst>
          </p:cNvPr>
          <p:cNvSpPr>
            <a:spLocks noChangeArrowheads="1"/>
          </p:cNvSpPr>
          <p:nvPr/>
        </p:nvSpPr>
        <p:spPr bwMode="auto">
          <a:xfrm>
            <a:off x="4364038" y="8748713"/>
            <a:ext cx="1657350"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23567" name="テキスト ボックス 1">
            <a:extLst>
              <a:ext uri="{FF2B5EF4-FFF2-40B4-BE49-F238E27FC236}">
                <a16:creationId xmlns:a16="http://schemas.microsoft.com/office/drawing/2014/main" id="{3E96EE5A-7F2F-6B5B-127B-3FA39A95953E}"/>
              </a:ext>
            </a:extLst>
          </p:cNvPr>
          <p:cNvSpPr txBox="1">
            <a:spLocks noChangeArrowheads="1"/>
          </p:cNvSpPr>
          <p:nvPr/>
        </p:nvSpPr>
        <p:spPr bwMode="auto">
          <a:xfrm>
            <a:off x="4003675" y="8388350"/>
            <a:ext cx="2492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HG丸ｺﾞｼｯｸM-PRO" panose="020F0600000000000000" pitchFamily="50" charset="-128"/>
                <a:ea typeface="HG丸ｺﾞｼｯｸM-PRO" panose="020F0600000000000000" pitchFamily="50" charset="-128"/>
              </a:rPr>
              <a:t>高崎総合医療センター</a:t>
            </a:r>
          </a:p>
        </p:txBody>
      </p:sp>
      <p:sp>
        <p:nvSpPr>
          <p:cNvPr id="33" name="角丸四角形 32">
            <a:extLst>
              <a:ext uri="{FF2B5EF4-FFF2-40B4-BE49-F238E27FC236}">
                <a16:creationId xmlns:a16="http://schemas.microsoft.com/office/drawing/2014/main" id="{7D7D4CD9-C6E4-F176-26B2-B949C6F2688B}"/>
              </a:ext>
            </a:extLst>
          </p:cNvPr>
          <p:cNvSpPr/>
          <p:nvPr/>
        </p:nvSpPr>
        <p:spPr bwMode="auto">
          <a:xfrm>
            <a:off x="176370" y="1127919"/>
            <a:ext cx="6492990" cy="188809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a:lstStyle/>
          <a:p>
            <a:pPr eaLnBrk="1" hangingPunct="1">
              <a:lnSpc>
                <a:spcPct val="150000"/>
              </a:lnSpc>
              <a:defRPr/>
            </a:pPr>
            <a:r>
              <a:rPr kumimoji="1" lang="ja-JP" altLang="en-US" sz="2000" dirty="0">
                <a:latin typeface="HG丸ｺﾞｼｯｸM-PRO" pitchFamily="50" charset="-128"/>
                <a:ea typeface="HG丸ｺﾞｼｯｸM-PRO" pitchFamily="50" charset="-128"/>
              </a:rPr>
              <a:t>①　私の意思は記載のとおりです</a:t>
            </a:r>
            <a:endParaRPr kumimoji="1" lang="en-US" altLang="ja-JP" sz="2000" dirty="0">
              <a:latin typeface="HG丸ｺﾞｼｯｸM-PRO" pitchFamily="50" charset="-128"/>
              <a:ea typeface="HG丸ｺﾞｼｯｸM-PRO" pitchFamily="50" charset="-128"/>
            </a:endParaRPr>
          </a:p>
          <a:p>
            <a:pPr eaLnBrk="1" hangingPunct="1">
              <a:defRPr/>
            </a:pPr>
            <a:r>
              <a:rPr kumimoji="1" lang="ja-JP" altLang="en-US" sz="2000" dirty="0">
                <a:latin typeface="HG丸ｺﾞｼｯｸM-PRO" pitchFamily="50" charset="-128"/>
                <a:ea typeface="HG丸ｺﾞｼｯｸM-PRO" pitchFamily="50" charset="-128"/>
              </a:rPr>
              <a:t>②　判断を任せたい人がいます</a:t>
            </a:r>
            <a:endParaRPr kumimoji="1" lang="en-US" altLang="ja-JP" sz="2000" dirty="0">
              <a:latin typeface="HG丸ｺﾞｼｯｸM-PRO" pitchFamily="50" charset="-128"/>
              <a:ea typeface="HG丸ｺﾞｼｯｸM-PRO" pitchFamily="50" charset="-128"/>
            </a:endParaRPr>
          </a:p>
          <a:p>
            <a:pPr eaLnBrk="1" hangingPunct="1">
              <a:defRPr/>
            </a:pPr>
            <a:r>
              <a:rPr kumimoji="1" lang="ja-JP" altLang="en-US" sz="2000" dirty="0">
                <a:latin typeface="HG丸ｺﾞｼｯｸM-PRO" pitchFamily="50" charset="-128"/>
                <a:ea typeface="HG丸ｺﾞｼｯｸM-PRO" pitchFamily="50" charset="-128"/>
              </a:rPr>
              <a:t>氏名　　　　　　　　続柄　　　　電話</a:t>
            </a:r>
            <a:r>
              <a:rPr kumimoji="1" lang="ja-JP" altLang="en-US" sz="2000" dirty="0">
                <a:highlight>
                  <a:srgbClr val="FFFF00"/>
                </a:highlight>
                <a:latin typeface="HG丸ｺﾞｼｯｸM-PRO" pitchFamily="50" charset="-128"/>
                <a:ea typeface="HG丸ｺﾞｼｯｸM-PRO" pitchFamily="50" charset="-128"/>
              </a:rPr>
              <a:t>　　　　</a:t>
            </a:r>
            <a:endParaRPr kumimoji="1" lang="en-US" altLang="ja-JP" sz="2000" dirty="0">
              <a:highlight>
                <a:srgbClr val="FFFF00"/>
              </a:highlight>
              <a:latin typeface="HG丸ｺﾞｼｯｸM-PRO" pitchFamily="50" charset="-128"/>
              <a:ea typeface="HG丸ｺﾞｼｯｸM-PRO" pitchFamily="50" charset="-128"/>
            </a:endParaRPr>
          </a:p>
          <a:p>
            <a:pPr eaLnBrk="1" hangingPunct="1">
              <a:defRPr/>
            </a:pPr>
            <a:r>
              <a:rPr kumimoji="1" lang="ja-JP" altLang="en-US" sz="2000" dirty="0">
                <a:latin typeface="HG丸ｺﾞｼｯｸM-PRO" pitchFamily="50" charset="-128"/>
                <a:ea typeface="HG丸ｺﾞｼｯｸM-PRO" pitchFamily="50" charset="-128"/>
              </a:rPr>
              <a:t>氏名　　　　　　　　続柄　　　　電話</a:t>
            </a:r>
            <a:r>
              <a:rPr kumimoji="1" lang="ja-JP" altLang="en-US" sz="2000" dirty="0">
                <a:highlight>
                  <a:srgbClr val="FFFF00"/>
                </a:highlight>
                <a:latin typeface="HG丸ｺﾞｼｯｸM-PRO" pitchFamily="50" charset="-128"/>
                <a:ea typeface="HG丸ｺﾞｼｯｸM-PRO" pitchFamily="50" charset="-128"/>
              </a:rPr>
              <a:t>　　　　</a:t>
            </a:r>
            <a:endParaRPr lang="ja-JP" altLang="en-US" sz="2000" dirty="0">
              <a:highlight>
                <a:srgbClr val="FFFF00"/>
              </a:highlight>
            </a:endParaRPr>
          </a:p>
        </p:txBody>
      </p:sp>
      <p:sp>
        <p:nvSpPr>
          <p:cNvPr id="23569" name="テキスト ボックス 4">
            <a:extLst>
              <a:ext uri="{FF2B5EF4-FFF2-40B4-BE49-F238E27FC236}">
                <a16:creationId xmlns:a16="http://schemas.microsoft.com/office/drawing/2014/main" id="{6210512B-3D36-91B0-65C2-A6948E663001}"/>
              </a:ext>
            </a:extLst>
          </p:cNvPr>
          <p:cNvSpPr txBox="1">
            <a:spLocks noChangeArrowheads="1"/>
          </p:cNvSpPr>
          <p:nvPr/>
        </p:nvSpPr>
        <p:spPr bwMode="auto">
          <a:xfrm>
            <a:off x="0" y="396875"/>
            <a:ext cx="6858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a:latin typeface="HG丸ｺﾞｼｯｸM-PRO" panose="020F0600000000000000" pitchFamily="50" charset="-128"/>
                <a:ea typeface="HG丸ｺﾞｼｯｸM-PRO" panose="020F0600000000000000" pitchFamily="50" charset="-128"/>
              </a:rPr>
              <a:t>※ </a:t>
            </a:r>
            <a:r>
              <a:rPr lang="ja-JP" altLang="en-US" sz="1800">
                <a:latin typeface="HG丸ｺﾞｼｯｸM-PRO" panose="020F0600000000000000" pitchFamily="50" charset="-128"/>
                <a:ea typeface="HG丸ｺﾞｼｯｸM-PRO" panose="020F0600000000000000" pitchFamily="50" charset="-128"/>
              </a:rPr>
              <a:t>ご自身で全ての記入が難しい場合は、ご家族や代理人の方に 判断をゆだねることができます。</a:t>
            </a:r>
          </a:p>
        </p:txBody>
      </p:sp>
      <p:sp>
        <p:nvSpPr>
          <p:cNvPr id="36" name="テキスト ボックス 35">
            <a:extLst>
              <a:ext uri="{FF2B5EF4-FFF2-40B4-BE49-F238E27FC236}">
                <a16:creationId xmlns:a16="http://schemas.microsoft.com/office/drawing/2014/main" id="{DCF4C8E1-F755-C5FE-0D05-4600AE589436}"/>
              </a:ext>
            </a:extLst>
          </p:cNvPr>
          <p:cNvSpPr txBox="1">
            <a:spLocks noChangeArrowheads="1"/>
          </p:cNvSpPr>
          <p:nvPr/>
        </p:nvSpPr>
        <p:spPr bwMode="auto">
          <a:xfrm>
            <a:off x="1588" y="25400"/>
            <a:ext cx="6858000" cy="369888"/>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defRPr/>
            </a:pPr>
            <a:r>
              <a:rPr lang="ja-JP" altLang="en-US" dirty="0">
                <a:latin typeface="HG丸ｺﾞｼｯｸM-PRO" pitchFamily="50" charset="-128"/>
                <a:ea typeface="HG丸ｺﾞｼｯｸM-PRO" pitchFamily="50" charset="-128"/>
              </a:rPr>
              <a:t>ご自身のお考えに○をお付けください。</a:t>
            </a:r>
          </a:p>
        </p:txBody>
      </p:sp>
      <p:pic>
        <p:nvPicPr>
          <p:cNvPr id="23571" name="図 16" descr="illust567_thumb.gif">
            <a:extLst>
              <a:ext uri="{FF2B5EF4-FFF2-40B4-BE49-F238E27FC236}">
                <a16:creationId xmlns:a16="http://schemas.microsoft.com/office/drawing/2014/main" id="{4372F3C4-13C2-B235-2A38-5D47B478D3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1888" y="5076825"/>
            <a:ext cx="1511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コンテンツ プレースホルダ 2">
            <a:extLst>
              <a:ext uri="{FF2B5EF4-FFF2-40B4-BE49-F238E27FC236}">
                <a16:creationId xmlns:a16="http://schemas.microsoft.com/office/drawing/2014/main" id="{61E41346-DB93-1ECB-8709-0DE7EF6F609A}"/>
              </a:ext>
            </a:extLst>
          </p:cNvPr>
          <p:cNvSpPr>
            <a:spLocks noGrp="1" noChangeArrowheads="1"/>
          </p:cNvSpPr>
          <p:nvPr>
            <p:ph idx="4294967295"/>
          </p:nvPr>
        </p:nvSpPr>
        <p:spPr>
          <a:xfrm>
            <a:off x="-6148388" y="368300"/>
            <a:ext cx="5751513" cy="547688"/>
          </a:xfrm>
        </p:spPr>
        <p:txBody>
          <a:bodyPr/>
          <a:lstStyle/>
          <a:p>
            <a:pPr marL="0" indent="0">
              <a:buFont typeface="Arial" panose="020B0604020202020204" pitchFamily="34" charset="0"/>
              <a:buNone/>
            </a:pPr>
            <a:r>
              <a:rPr lang="ja-JP" altLang="en-US" sz="2000">
                <a:latin typeface="HG丸ｺﾞｼｯｸM-PRO" panose="020F0600000000000000" pitchFamily="50" charset="-128"/>
                <a:ea typeface="HG丸ｺﾞｼｯｸM-PRO" panose="020F0600000000000000" pitchFamily="50" charset="-128"/>
              </a:rPr>
              <a:t>ご自由にお書きください。</a:t>
            </a:r>
          </a:p>
        </p:txBody>
      </p:sp>
      <p:sp>
        <p:nvSpPr>
          <p:cNvPr id="24579" name="正方形/長方形 3">
            <a:extLst>
              <a:ext uri="{FF2B5EF4-FFF2-40B4-BE49-F238E27FC236}">
                <a16:creationId xmlns:a16="http://schemas.microsoft.com/office/drawing/2014/main" id="{DC69F066-5A40-2C00-5ADE-3DB19C55FD97}"/>
              </a:ext>
            </a:extLst>
          </p:cNvPr>
          <p:cNvSpPr>
            <a:spLocks noChangeArrowheads="1"/>
          </p:cNvSpPr>
          <p:nvPr/>
        </p:nvSpPr>
        <p:spPr bwMode="auto">
          <a:xfrm>
            <a:off x="260350" y="1116013"/>
            <a:ext cx="6337300" cy="763270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24580" name="テキスト ボックス 4">
            <a:extLst>
              <a:ext uri="{FF2B5EF4-FFF2-40B4-BE49-F238E27FC236}">
                <a16:creationId xmlns:a16="http://schemas.microsoft.com/office/drawing/2014/main" id="{FB35CAAC-5799-BC76-851A-4F3DEEE5DD16}"/>
              </a:ext>
            </a:extLst>
          </p:cNvPr>
          <p:cNvSpPr txBox="1">
            <a:spLocks noChangeArrowheads="1"/>
          </p:cNvSpPr>
          <p:nvPr/>
        </p:nvSpPr>
        <p:spPr bwMode="auto">
          <a:xfrm>
            <a:off x="981075" y="1331913"/>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latin typeface="HG丸ｺﾞｼｯｸM-PRO" panose="020F0600000000000000" pitchFamily="50" charset="-128"/>
                <a:ea typeface="HG丸ｺﾞｼｯｸM-PRO" panose="020F0600000000000000" pitchFamily="50" charset="-128"/>
              </a:rPr>
              <a:t>年　　月　　日</a:t>
            </a:r>
          </a:p>
        </p:txBody>
      </p:sp>
      <p:sp>
        <p:nvSpPr>
          <p:cNvPr id="24581" name="テキスト ボックス 4">
            <a:extLst>
              <a:ext uri="{FF2B5EF4-FFF2-40B4-BE49-F238E27FC236}">
                <a16:creationId xmlns:a16="http://schemas.microsoft.com/office/drawing/2014/main" id="{6C37F484-A0A0-10A3-5468-7C366DAA131C}"/>
              </a:ext>
            </a:extLst>
          </p:cNvPr>
          <p:cNvSpPr txBox="1">
            <a:spLocks noChangeArrowheads="1"/>
          </p:cNvSpPr>
          <p:nvPr/>
        </p:nvSpPr>
        <p:spPr bwMode="auto">
          <a:xfrm>
            <a:off x="981075" y="4859338"/>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latin typeface="HG丸ｺﾞｼｯｸM-PRO" panose="020F0600000000000000" pitchFamily="50" charset="-128"/>
                <a:ea typeface="HG丸ｺﾞｼｯｸM-PRO" panose="020F0600000000000000" pitchFamily="50" charset="-128"/>
              </a:rPr>
              <a:t>年　　月　　日</a:t>
            </a:r>
          </a:p>
        </p:txBody>
      </p:sp>
      <p:pic>
        <p:nvPicPr>
          <p:cNvPr id="24582" name="図 3" descr="illust576_thumb.gif">
            <a:extLst>
              <a:ext uri="{FF2B5EF4-FFF2-40B4-BE49-F238E27FC236}">
                <a16:creationId xmlns:a16="http://schemas.microsoft.com/office/drawing/2014/main" id="{19D2A2C8-F460-0ED8-AA7B-18E124A524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0188" y="395288"/>
            <a:ext cx="2413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テキスト ボックス 6">
            <a:extLst>
              <a:ext uri="{FF2B5EF4-FFF2-40B4-BE49-F238E27FC236}">
                <a16:creationId xmlns:a16="http://schemas.microsoft.com/office/drawing/2014/main" id="{B9C96114-306A-DDC4-CEE9-B5947DF1253D}"/>
              </a:ext>
            </a:extLst>
          </p:cNvPr>
          <p:cNvSpPr txBox="1">
            <a:spLocks noChangeArrowheads="1"/>
          </p:cNvSpPr>
          <p:nvPr/>
        </p:nvSpPr>
        <p:spPr bwMode="auto">
          <a:xfrm>
            <a:off x="3284538" y="4356100"/>
            <a:ext cx="3024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Arial" panose="020B0604020202020204" pitchFamily="34" charset="0"/>
              </a:rPr>
              <a:t>ご署名</a:t>
            </a:r>
          </a:p>
        </p:txBody>
      </p:sp>
      <p:cxnSp>
        <p:nvCxnSpPr>
          <p:cNvPr id="24584" name="直線コネクタ 7">
            <a:extLst>
              <a:ext uri="{FF2B5EF4-FFF2-40B4-BE49-F238E27FC236}">
                <a16:creationId xmlns:a16="http://schemas.microsoft.com/office/drawing/2014/main" id="{36D8A131-751E-339D-88DA-90B52FBA0DDE}"/>
              </a:ext>
            </a:extLst>
          </p:cNvPr>
          <p:cNvCxnSpPr>
            <a:cxnSpLocks noChangeShapeType="1"/>
          </p:cNvCxnSpPr>
          <p:nvPr/>
        </p:nvCxnSpPr>
        <p:spPr bwMode="auto">
          <a:xfrm>
            <a:off x="3284538" y="4716463"/>
            <a:ext cx="3024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585" name="テキスト ボックス 8">
            <a:extLst>
              <a:ext uri="{FF2B5EF4-FFF2-40B4-BE49-F238E27FC236}">
                <a16:creationId xmlns:a16="http://schemas.microsoft.com/office/drawing/2014/main" id="{B042B057-584E-111B-421E-06E21AE86C28}"/>
              </a:ext>
            </a:extLst>
          </p:cNvPr>
          <p:cNvSpPr txBox="1">
            <a:spLocks noChangeArrowheads="1"/>
          </p:cNvSpPr>
          <p:nvPr/>
        </p:nvSpPr>
        <p:spPr bwMode="auto">
          <a:xfrm>
            <a:off x="3284538" y="8172450"/>
            <a:ext cx="3024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Arial" panose="020B0604020202020204" pitchFamily="34" charset="0"/>
              </a:rPr>
              <a:t>ご署名</a:t>
            </a:r>
          </a:p>
        </p:txBody>
      </p:sp>
      <p:cxnSp>
        <p:nvCxnSpPr>
          <p:cNvPr id="24586" name="直線コネクタ 9">
            <a:extLst>
              <a:ext uri="{FF2B5EF4-FFF2-40B4-BE49-F238E27FC236}">
                <a16:creationId xmlns:a16="http://schemas.microsoft.com/office/drawing/2014/main" id="{0CCAE481-0D1C-FA98-2274-28E2EEC7EE80}"/>
              </a:ext>
            </a:extLst>
          </p:cNvPr>
          <p:cNvCxnSpPr>
            <a:cxnSpLocks noChangeShapeType="1"/>
          </p:cNvCxnSpPr>
          <p:nvPr/>
        </p:nvCxnSpPr>
        <p:spPr bwMode="auto">
          <a:xfrm>
            <a:off x="3284538" y="8532813"/>
            <a:ext cx="3024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 name="コンテンツ プレースホルダ 2">
            <a:extLst>
              <a:ext uri="{FF2B5EF4-FFF2-40B4-BE49-F238E27FC236}">
                <a16:creationId xmlns:a16="http://schemas.microsoft.com/office/drawing/2014/main" id="{D47450B0-8C6F-C7A7-FA38-57E87E041A30}"/>
              </a:ext>
            </a:extLst>
          </p:cNvPr>
          <p:cNvSpPr txBox="1">
            <a:spLocks noChangeArrowheads="1"/>
          </p:cNvSpPr>
          <p:nvPr/>
        </p:nvSpPr>
        <p:spPr bwMode="auto">
          <a:xfrm>
            <a:off x="260350" y="176213"/>
            <a:ext cx="5751513" cy="711200"/>
          </a:xfrm>
          <a:prstGeom prst="rect">
            <a:avLst/>
          </a:prstGeom>
          <a:noFill/>
          <a:ln>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a:lstStyle>
          <a:p>
            <a:pPr marL="0" indent="0">
              <a:buFont typeface="Arial" panose="020B0604020202020204" pitchFamily="34" charset="0"/>
              <a:buNone/>
              <a:defRPr/>
            </a:pPr>
            <a:r>
              <a:rPr lang="ja-JP" altLang="en-US" sz="2000" kern="0" dirty="0">
                <a:latin typeface="HG丸ｺﾞｼｯｸM-PRO" panose="020F0600000000000000" pitchFamily="50" charset="-128"/>
                <a:ea typeface="HG丸ｺﾞｼｯｸM-PRO" panose="020F0600000000000000" pitchFamily="50" charset="-128"/>
              </a:rPr>
              <a:t>私の思い、願いを</a:t>
            </a:r>
            <a:endParaRPr lang="en-US" altLang="ja-JP" sz="2000" kern="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defRPr/>
            </a:pPr>
            <a:r>
              <a:rPr lang="ja-JP" altLang="en-US" sz="2000" kern="0" dirty="0">
                <a:latin typeface="HG丸ｺﾞｼｯｸM-PRO" panose="020F0600000000000000" pitchFamily="50" charset="-128"/>
                <a:ea typeface="HG丸ｺﾞｼｯｸM-PRO" panose="020F0600000000000000" pitchFamily="50" charset="-128"/>
              </a:rPr>
              <a:t>ご自由にお書きください。</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コンテンツ プレースホルダ 2">
            <a:extLst>
              <a:ext uri="{FF2B5EF4-FFF2-40B4-BE49-F238E27FC236}">
                <a16:creationId xmlns:a16="http://schemas.microsoft.com/office/drawing/2014/main" id="{69070FA5-A91B-93D7-A3FF-63622111BC4D}"/>
              </a:ext>
            </a:extLst>
          </p:cNvPr>
          <p:cNvSpPr>
            <a:spLocks noGrp="1" noChangeArrowheads="1"/>
          </p:cNvSpPr>
          <p:nvPr>
            <p:ph idx="4294967295"/>
          </p:nvPr>
        </p:nvSpPr>
        <p:spPr>
          <a:xfrm>
            <a:off x="260350" y="196850"/>
            <a:ext cx="5751513" cy="712788"/>
          </a:xfrm>
        </p:spPr>
        <p:txBody>
          <a:bodyPr/>
          <a:lstStyle/>
          <a:p>
            <a:pPr marL="0" indent="0">
              <a:buFont typeface="Arial" panose="020B0604020202020204" pitchFamily="34" charset="0"/>
              <a:buNone/>
            </a:pPr>
            <a:r>
              <a:rPr lang="ja-JP" altLang="en-US" sz="2000">
                <a:latin typeface="HG丸ｺﾞｼｯｸM-PRO" panose="020F0600000000000000" pitchFamily="50" charset="-128"/>
                <a:ea typeface="HG丸ｺﾞｼｯｸM-PRO" panose="020F0600000000000000" pitchFamily="50" charset="-128"/>
              </a:rPr>
              <a:t>私の思い、願いを</a:t>
            </a:r>
            <a:endParaRPr lang="en-US" altLang="ja-JP" sz="200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000">
                <a:latin typeface="HG丸ｺﾞｼｯｸM-PRO" panose="020F0600000000000000" pitchFamily="50" charset="-128"/>
                <a:ea typeface="HG丸ｺﾞｼｯｸM-PRO" panose="020F0600000000000000" pitchFamily="50" charset="-128"/>
              </a:rPr>
              <a:t>ご自由にお書きください。</a:t>
            </a:r>
          </a:p>
        </p:txBody>
      </p:sp>
      <p:sp>
        <p:nvSpPr>
          <p:cNvPr id="25603" name="正方形/長方形 3">
            <a:extLst>
              <a:ext uri="{FF2B5EF4-FFF2-40B4-BE49-F238E27FC236}">
                <a16:creationId xmlns:a16="http://schemas.microsoft.com/office/drawing/2014/main" id="{B7FF498F-0303-944B-7F5C-15028CD500C6}"/>
              </a:ext>
            </a:extLst>
          </p:cNvPr>
          <p:cNvSpPr>
            <a:spLocks noChangeArrowheads="1"/>
          </p:cNvSpPr>
          <p:nvPr/>
        </p:nvSpPr>
        <p:spPr bwMode="auto">
          <a:xfrm>
            <a:off x="260350" y="1116013"/>
            <a:ext cx="6337300" cy="763270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25604" name="テキスト ボックス 4">
            <a:extLst>
              <a:ext uri="{FF2B5EF4-FFF2-40B4-BE49-F238E27FC236}">
                <a16:creationId xmlns:a16="http://schemas.microsoft.com/office/drawing/2014/main" id="{4E7DE620-2C28-C0DD-D31F-34078CE0FB93}"/>
              </a:ext>
            </a:extLst>
          </p:cNvPr>
          <p:cNvSpPr txBox="1">
            <a:spLocks noChangeArrowheads="1"/>
          </p:cNvSpPr>
          <p:nvPr/>
        </p:nvSpPr>
        <p:spPr bwMode="auto">
          <a:xfrm>
            <a:off x="981075" y="1331913"/>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latin typeface="HG丸ｺﾞｼｯｸM-PRO" panose="020F0600000000000000" pitchFamily="50" charset="-128"/>
                <a:ea typeface="HG丸ｺﾞｼｯｸM-PRO" panose="020F0600000000000000" pitchFamily="50" charset="-128"/>
              </a:rPr>
              <a:t>年　　月　　日</a:t>
            </a:r>
          </a:p>
        </p:txBody>
      </p:sp>
      <p:pic>
        <p:nvPicPr>
          <p:cNvPr id="25605" name="図 3" descr="illust576_thumb.gif">
            <a:extLst>
              <a:ext uri="{FF2B5EF4-FFF2-40B4-BE49-F238E27FC236}">
                <a16:creationId xmlns:a16="http://schemas.microsoft.com/office/drawing/2014/main" id="{0AA52351-5223-6A99-478A-CCA0D5A56E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0188" y="395288"/>
            <a:ext cx="2413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テキスト ボックス 8">
            <a:extLst>
              <a:ext uri="{FF2B5EF4-FFF2-40B4-BE49-F238E27FC236}">
                <a16:creationId xmlns:a16="http://schemas.microsoft.com/office/drawing/2014/main" id="{7777BC2E-33F7-5086-B7F2-58E38147FBB1}"/>
              </a:ext>
            </a:extLst>
          </p:cNvPr>
          <p:cNvSpPr txBox="1">
            <a:spLocks noChangeArrowheads="1"/>
          </p:cNvSpPr>
          <p:nvPr/>
        </p:nvSpPr>
        <p:spPr bwMode="auto">
          <a:xfrm>
            <a:off x="3284538" y="8172450"/>
            <a:ext cx="3024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Arial" panose="020B0604020202020204" pitchFamily="34" charset="0"/>
              </a:rPr>
              <a:t>ご署名</a:t>
            </a:r>
          </a:p>
        </p:txBody>
      </p:sp>
      <p:cxnSp>
        <p:nvCxnSpPr>
          <p:cNvPr id="25607" name="直線コネクタ 9">
            <a:extLst>
              <a:ext uri="{FF2B5EF4-FFF2-40B4-BE49-F238E27FC236}">
                <a16:creationId xmlns:a16="http://schemas.microsoft.com/office/drawing/2014/main" id="{5CE87D4A-42A8-5F83-B3E7-25213F12FB48}"/>
              </a:ext>
            </a:extLst>
          </p:cNvPr>
          <p:cNvCxnSpPr>
            <a:cxnSpLocks noChangeShapeType="1"/>
          </p:cNvCxnSpPr>
          <p:nvPr/>
        </p:nvCxnSpPr>
        <p:spPr bwMode="auto">
          <a:xfrm>
            <a:off x="3284538" y="8532813"/>
            <a:ext cx="3024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コンテンツ プレースホルダ 2">
            <a:extLst>
              <a:ext uri="{FF2B5EF4-FFF2-40B4-BE49-F238E27FC236}">
                <a16:creationId xmlns:a16="http://schemas.microsoft.com/office/drawing/2014/main" id="{C2B1D28B-F8C0-FDF6-4C4B-664BC1C6CF8D}"/>
              </a:ext>
            </a:extLst>
          </p:cNvPr>
          <p:cNvSpPr>
            <a:spLocks noGrp="1" noChangeArrowheads="1"/>
          </p:cNvSpPr>
          <p:nvPr>
            <p:ph idx="4294967295"/>
          </p:nvPr>
        </p:nvSpPr>
        <p:spPr>
          <a:xfrm>
            <a:off x="609600" y="306388"/>
            <a:ext cx="6019800" cy="760412"/>
          </a:xfrm>
        </p:spPr>
        <p:txBody>
          <a:bodyPr/>
          <a:lstStyle/>
          <a:p>
            <a:pPr eaLnBrk="1" hangingPunct="1">
              <a:buFont typeface="Arial" panose="020B0604020202020204" pitchFamily="34" charset="0"/>
              <a:buNone/>
            </a:pPr>
            <a:r>
              <a:rPr lang="ja-JP" altLang="ja-JP" sz="2800" b="1">
                <a:latin typeface="HG丸ｺﾞｼｯｸM-PRO" panose="020F0600000000000000" pitchFamily="50" charset="-128"/>
                <a:ea typeface="HG丸ｺﾞｼｯｸM-PRO" panose="020F0600000000000000" pitchFamily="50" charset="-128"/>
              </a:rPr>
              <a:t>あなたの思いを大切にします・・・</a:t>
            </a:r>
          </a:p>
        </p:txBody>
      </p:sp>
      <p:sp>
        <p:nvSpPr>
          <p:cNvPr id="5123" name="テキスト ボックス 2">
            <a:extLst>
              <a:ext uri="{FF2B5EF4-FFF2-40B4-BE49-F238E27FC236}">
                <a16:creationId xmlns:a16="http://schemas.microsoft.com/office/drawing/2014/main" id="{E1855713-62B5-3130-6449-42FC68B20A21}"/>
              </a:ext>
            </a:extLst>
          </p:cNvPr>
          <p:cNvSpPr txBox="1">
            <a:spLocks noChangeArrowheads="1"/>
          </p:cNvSpPr>
          <p:nvPr/>
        </p:nvSpPr>
        <p:spPr bwMode="auto">
          <a:xfrm>
            <a:off x="228600" y="3886200"/>
            <a:ext cx="6400800"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3200"/>
              </a:lnSpc>
              <a:spcBef>
                <a:spcPct val="15000"/>
              </a:spcBef>
              <a:buFontTx/>
              <a:buNone/>
            </a:pPr>
            <a:r>
              <a:rPr lang="ja-JP" altLang="en-US" sz="2000">
                <a:latin typeface="HG丸ｺﾞｼｯｸM-PRO" panose="020F0600000000000000" pitchFamily="50" charset="-128"/>
                <a:ea typeface="HG丸ｺﾞｼｯｸM-PRO" panose="020F0600000000000000" pitchFamily="50" charset="-128"/>
              </a:rPr>
              <a:t> もし、あなたが、</a:t>
            </a:r>
            <a:r>
              <a:rPr lang="ja-JP" altLang="en-US" sz="2400">
                <a:latin typeface="HG丸ｺﾞｼｯｸM-PRO" panose="020F0600000000000000" pitchFamily="50" charset="-128"/>
                <a:ea typeface="HG丸ｺﾞｼｯｸM-PRO" panose="020F0600000000000000" pitchFamily="50" charset="-128"/>
              </a:rPr>
              <a:t>病気</a:t>
            </a:r>
            <a:r>
              <a:rPr lang="ja-JP" altLang="en-US" sz="2000">
                <a:latin typeface="HG丸ｺﾞｼｯｸM-PRO" panose="020F0600000000000000" pitchFamily="50" charset="-128"/>
                <a:ea typeface="HG丸ｺﾞｼｯｸM-PRO" panose="020F0600000000000000" pitchFamily="50" charset="-128"/>
              </a:rPr>
              <a:t>や</a:t>
            </a:r>
            <a:r>
              <a:rPr lang="ja-JP" altLang="en-US" sz="2400">
                <a:latin typeface="HG丸ｺﾞｼｯｸM-PRO" panose="020F0600000000000000" pitchFamily="50" charset="-128"/>
                <a:ea typeface="HG丸ｺﾞｼｯｸM-PRO" panose="020F0600000000000000" pitchFamily="50" charset="-128"/>
              </a:rPr>
              <a:t>事故</a:t>
            </a:r>
            <a:r>
              <a:rPr lang="ja-JP" altLang="en-US" sz="2000">
                <a:latin typeface="HG丸ｺﾞｼｯｸM-PRO" panose="020F0600000000000000" pitchFamily="50" charset="-128"/>
                <a:ea typeface="HG丸ｺﾞｼｯｸM-PRO" panose="020F0600000000000000" pitchFamily="50" charset="-128"/>
              </a:rPr>
              <a:t>などで判断ができなくなったとき、どのような</a:t>
            </a:r>
            <a:r>
              <a:rPr lang="ja-JP" altLang="en-US" sz="2400">
                <a:latin typeface="HG丸ｺﾞｼｯｸM-PRO" panose="020F0600000000000000" pitchFamily="50" charset="-128"/>
                <a:ea typeface="HG丸ｺﾞｼｯｸM-PRO" panose="020F0600000000000000" pitchFamily="50" charset="-128"/>
              </a:rPr>
              <a:t>治療を望みますか</a:t>
            </a:r>
            <a:r>
              <a:rPr lang="ja-JP" altLang="en-US" sz="2000">
                <a:latin typeface="HG丸ｺﾞｼｯｸM-PRO" panose="020F0600000000000000" pitchFamily="50" charset="-128"/>
                <a:ea typeface="HG丸ｺﾞｼｯｸM-PRO" panose="020F0600000000000000" pitchFamily="50" charset="-128"/>
              </a:rPr>
              <a:t>？</a:t>
            </a:r>
            <a:endParaRPr lang="en-US" altLang="ja-JP" sz="2000">
              <a:latin typeface="HG丸ｺﾞｼｯｸM-PRO" panose="020F0600000000000000" pitchFamily="50" charset="-128"/>
              <a:ea typeface="HG丸ｺﾞｼｯｸM-PRO" panose="020F0600000000000000" pitchFamily="50" charset="-128"/>
            </a:endParaRPr>
          </a:p>
          <a:p>
            <a:pPr eaLnBrk="1" hangingPunct="1">
              <a:lnSpc>
                <a:spcPts val="3200"/>
              </a:lnSpc>
              <a:spcBef>
                <a:spcPct val="15000"/>
              </a:spcBef>
              <a:buFontTx/>
              <a:buNone/>
            </a:pPr>
            <a:r>
              <a:rPr lang="ja-JP" altLang="en-US" sz="2000">
                <a:latin typeface="HG丸ｺﾞｼｯｸM-PRO" panose="020F0600000000000000" pitchFamily="50" charset="-128"/>
                <a:ea typeface="HG丸ｺﾞｼｯｸM-PRO" panose="020F0600000000000000" pitchFamily="50" charset="-128"/>
              </a:rPr>
              <a:t> あらかじめ意思を示しておくことで、自分の望む生き方を家族や周囲の人に知ってもらうことができます。</a:t>
            </a:r>
          </a:p>
          <a:p>
            <a:pPr eaLnBrk="1" hangingPunct="1">
              <a:lnSpc>
                <a:spcPts val="3200"/>
              </a:lnSpc>
              <a:spcBef>
                <a:spcPct val="15000"/>
              </a:spcBef>
              <a:buFontTx/>
              <a:buNone/>
            </a:pPr>
            <a:r>
              <a:rPr lang="ja-JP" altLang="en-US" sz="2000">
                <a:latin typeface="HG丸ｺﾞｼｯｸM-PRO" panose="020F0600000000000000" pitchFamily="50" charset="-128"/>
                <a:ea typeface="HG丸ｺﾞｼｯｸM-PRO" panose="020F0600000000000000" pitchFamily="50" charset="-128"/>
              </a:rPr>
              <a:t> また、自分の意に反して不必要な治療を受けなくてもよくなります。</a:t>
            </a:r>
          </a:p>
          <a:p>
            <a:pPr eaLnBrk="1" hangingPunct="1">
              <a:lnSpc>
                <a:spcPts val="3200"/>
              </a:lnSpc>
              <a:spcBef>
                <a:spcPct val="15000"/>
              </a:spcBef>
              <a:buFontTx/>
              <a:buNone/>
            </a:pPr>
            <a:r>
              <a:rPr lang="ja-JP" altLang="en-US" sz="2000">
                <a:latin typeface="HG丸ｺﾞｼｯｸM-PRO" panose="020F0600000000000000" pitchFamily="50" charset="-128"/>
                <a:ea typeface="HG丸ｺﾞｼｯｸM-PRO" panose="020F0600000000000000" pitchFamily="50" charset="-128"/>
              </a:rPr>
              <a:t> あなたの思いを大切にしたいと考えています。</a:t>
            </a:r>
            <a:endParaRPr lang="en-US" altLang="ja-JP" sz="2000">
              <a:latin typeface="HG丸ｺﾞｼｯｸM-PRO" panose="020F0600000000000000" pitchFamily="50" charset="-128"/>
              <a:ea typeface="HG丸ｺﾞｼｯｸM-PRO" panose="020F0600000000000000" pitchFamily="50" charset="-128"/>
            </a:endParaRPr>
          </a:p>
          <a:p>
            <a:pPr eaLnBrk="1" hangingPunct="1">
              <a:lnSpc>
                <a:spcPts val="3200"/>
              </a:lnSpc>
              <a:spcBef>
                <a:spcPct val="15000"/>
              </a:spcBef>
              <a:buFontTx/>
              <a:buNone/>
            </a:pPr>
            <a:endParaRPr lang="ja-JP" altLang="en-US" sz="2000">
              <a:latin typeface="HG丸ｺﾞｼｯｸM-PRO" panose="020F0600000000000000" pitchFamily="50" charset="-128"/>
              <a:ea typeface="HG丸ｺﾞｼｯｸM-PRO" panose="020F0600000000000000" pitchFamily="50" charset="-128"/>
            </a:endParaRPr>
          </a:p>
        </p:txBody>
      </p:sp>
      <p:pic>
        <p:nvPicPr>
          <p:cNvPr id="5124" name="図 3" descr="illust576_thumb.gif">
            <a:extLst>
              <a:ext uri="{FF2B5EF4-FFF2-40B4-BE49-F238E27FC236}">
                <a16:creationId xmlns:a16="http://schemas.microsoft.com/office/drawing/2014/main" id="{8EF8C967-D43D-8F1D-3388-0BC3639E1C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839788"/>
            <a:ext cx="3184525"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図 6" descr="sumire.gif">
            <a:extLst>
              <a:ext uri="{FF2B5EF4-FFF2-40B4-BE49-F238E27FC236}">
                <a16:creationId xmlns:a16="http://schemas.microsoft.com/office/drawing/2014/main" id="{9BD04129-37EC-8ACC-80F1-1B52A42198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4763" y="7164388"/>
            <a:ext cx="1008062"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6">
            <a:extLst>
              <a:ext uri="{FF2B5EF4-FFF2-40B4-BE49-F238E27FC236}">
                <a16:creationId xmlns:a16="http://schemas.microsoft.com/office/drawing/2014/main" id="{662789C2-11CF-DFBA-CEB3-F99BFB115241}"/>
              </a:ext>
            </a:extLst>
          </p:cNvPr>
          <p:cNvSpPr>
            <a:spLocks noChangeArrowheads="1"/>
          </p:cNvSpPr>
          <p:nvPr/>
        </p:nvSpPr>
        <p:spPr bwMode="auto">
          <a:xfrm>
            <a:off x="333375" y="7073900"/>
            <a:ext cx="4419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Tx/>
              <a:buNone/>
            </a:pPr>
            <a:r>
              <a:rPr lang="ja-JP" altLang="en-US" sz="2000">
                <a:latin typeface="HG丸ｺﾞｼｯｸM-PRO" panose="020F0600000000000000" pitchFamily="50" charset="-128"/>
                <a:ea typeface="HG丸ｺﾞｼｯｸM-PRO" panose="020F0600000000000000" pitchFamily="50" charset="-128"/>
              </a:rPr>
              <a:t> 最後の瞬間まで「あなたらしく」</a:t>
            </a:r>
          </a:p>
          <a:p>
            <a:pPr eaLnBrk="1" hangingPunct="1">
              <a:lnSpc>
                <a:spcPct val="120000"/>
              </a:lnSpc>
              <a:spcBef>
                <a:spcPct val="0"/>
              </a:spcBef>
              <a:buFontTx/>
              <a:buNone/>
            </a:pPr>
            <a:r>
              <a:rPr lang="ja-JP" altLang="en-US" sz="2000">
                <a:latin typeface="HG丸ｺﾞｼｯｸM-PRO" panose="020F0600000000000000" pitchFamily="50" charset="-128"/>
                <a:ea typeface="HG丸ｺﾞｼｯｸM-PRO" panose="020F0600000000000000" pitchFamily="50" charset="-128"/>
              </a:rPr>
              <a:t>生きるために、自分自身で前もって考え、周囲の信頼する人たちと話し合い、共有すること（人生会議）をお奨めします。</a:t>
            </a:r>
          </a:p>
        </p:txBody>
      </p:sp>
      <p:sp>
        <p:nvSpPr>
          <p:cNvPr id="5127" name="Rectangle 7">
            <a:extLst>
              <a:ext uri="{FF2B5EF4-FFF2-40B4-BE49-F238E27FC236}">
                <a16:creationId xmlns:a16="http://schemas.microsoft.com/office/drawing/2014/main" id="{B1B50844-B73A-AF83-233B-C298C14AE549}"/>
              </a:ext>
            </a:extLst>
          </p:cNvPr>
          <p:cNvSpPr>
            <a:spLocks noChangeArrowheads="1"/>
          </p:cNvSpPr>
          <p:nvPr/>
        </p:nvSpPr>
        <p:spPr bwMode="auto">
          <a:xfrm>
            <a:off x="914400" y="1600200"/>
            <a:ext cx="49530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3200"/>
              </a:lnSpc>
              <a:spcBef>
                <a:spcPct val="0"/>
              </a:spcBef>
              <a:buFontTx/>
              <a:buNone/>
            </a:pPr>
            <a:r>
              <a:rPr lang="ja-JP" altLang="en-US" sz="2400">
                <a:latin typeface="HG丸ｺﾞｼｯｸM-PRO" panose="020F0600000000000000" pitchFamily="50" charset="-128"/>
                <a:ea typeface="HG丸ｺﾞｼｯｸM-PRO" panose="020F0600000000000000" pitchFamily="50" charset="-128"/>
              </a:rPr>
              <a:t>「自分らしく生きる」とは、</a:t>
            </a:r>
          </a:p>
          <a:p>
            <a:pPr algn="ctr" eaLnBrk="1" hangingPunct="1">
              <a:lnSpc>
                <a:spcPts val="3200"/>
              </a:lnSpc>
              <a:spcBef>
                <a:spcPct val="0"/>
              </a:spcBef>
              <a:buFontTx/>
              <a:buNone/>
            </a:pPr>
            <a:r>
              <a:rPr lang="ja-JP" altLang="en-US" sz="2400">
                <a:latin typeface="HG丸ｺﾞｼｯｸM-PRO" panose="020F0600000000000000" pitchFamily="50" charset="-128"/>
                <a:ea typeface="HG丸ｺﾞｼｯｸM-PRO" panose="020F0600000000000000" pitchFamily="50" charset="-128"/>
              </a:rPr>
              <a:t>どのような生き方でしょうか？</a:t>
            </a:r>
          </a:p>
        </p:txBody>
      </p:sp>
      <p:sp>
        <p:nvSpPr>
          <p:cNvPr id="5128" name="Rectangle 8">
            <a:extLst>
              <a:ext uri="{FF2B5EF4-FFF2-40B4-BE49-F238E27FC236}">
                <a16:creationId xmlns:a16="http://schemas.microsoft.com/office/drawing/2014/main" id="{3464EB2D-B06A-4CD9-536A-AF368979759B}"/>
              </a:ext>
            </a:extLst>
          </p:cNvPr>
          <p:cNvSpPr>
            <a:spLocks noChangeArrowheads="1"/>
          </p:cNvSpPr>
          <p:nvPr/>
        </p:nvSpPr>
        <p:spPr bwMode="auto">
          <a:xfrm>
            <a:off x="304800" y="2590800"/>
            <a:ext cx="60960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3200"/>
              </a:lnSpc>
              <a:spcBef>
                <a:spcPct val="0"/>
              </a:spcBef>
              <a:buFontTx/>
              <a:buNone/>
            </a:pPr>
            <a:r>
              <a:rPr lang="ja-JP" altLang="en-US" sz="2400">
                <a:latin typeface="HG丸ｺﾞｼｯｸM-PRO" panose="020F0600000000000000" pitchFamily="50" charset="-128"/>
                <a:ea typeface="HG丸ｺﾞｼｯｸM-PRO" panose="020F0600000000000000" pitchFamily="50" charset="-128"/>
              </a:rPr>
              <a:t>誰にでも自分の望む生き方や</a:t>
            </a:r>
          </a:p>
          <a:p>
            <a:pPr algn="ctr" eaLnBrk="1" hangingPunct="1">
              <a:lnSpc>
                <a:spcPts val="3200"/>
              </a:lnSpc>
              <a:spcBef>
                <a:spcPct val="0"/>
              </a:spcBef>
              <a:buFontTx/>
              <a:buNone/>
            </a:pPr>
            <a:r>
              <a:rPr lang="ja-JP" altLang="en-US" sz="2400">
                <a:latin typeface="HG丸ｺﾞｼｯｸM-PRO" panose="020F0600000000000000" pitchFamily="50" charset="-128"/>
                <a:ea typeface="HG丸ｺﾞｼｯｸM-PRO" panose="020F0600000000000000" pitchFamily="50" charset="-128"/>
              </a:rPr>
              <a:t>大切にしたいことがあると思います。</a:t>
            </a:r>
          </a:p>
        </p:txBody>
      </p:sp>
      <p:cxnSp>
        <p:nvCxnSpPr>
          <p:cNvPr id="5129" name="直線コネクタ 4">
            <a:extLst>
              <a:ext uri="{FF2B5EF4-FFF2-40B4-BE49-F238E27FC236}">
                <a16:creationId xmlns:a16="http://schemas.microsoft.com/office/drawing/2014/main" id="{FDBF47B1-8722-BA4E-3D18-FA15EA627F27}"/>
              </a:ext>
            </a:extLst>
          </p:cNvPr>
          <p:cNvCxnSpPr>
            <a:cxnSpLocks noChangeShapeType="1"/>
          </p:cNvCxnSpPr>
          <p:nvPr/>
        </p:nvCxnSpPr>
        <p:spPr bwMode="auto">
          <a:xfrm>
            <a:off x="144463" y="3733800"/>
            <a:ext cx="6524625" cy="0"/>
          </a:xfrm>
          <a:prstGeom prst="line">
            <a:avLst/>
          </a:prstGeom>
          <a:noFill/>
          <a:ln w="25400">
            <a:solidFill>
              <a:srgbClr val="8064A2"/>
            </a:solidFill>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コンテンツ プレースホルダ 2">
            <a:extLst>
              <a:ext uri="{FF2B5EF4-FFF2-40B4-BE49-F238E27FC236}">
                <a16:creationId xmlns:a16="http://schemas.microsoft.com/office/drawing/2014/main" id="{BE987395-9CEF-63F1-2F36-38F896C7464D}"/>
              </a:ext>
            </a:extLst>
          </p:cNvPr>
          <p:cNvSpPr>
            <a:spLocks noGrp="1" noChangeArrowheads="1"/>
          </p:cNvSpPr>
          <p:nvPr>
            <p:ph idx="4294967295"/>
          </p:nvPr>
        </p:nvSpPr>
        <p:spPr>
          <a:xfrm>
            <a:off x="260350" y="196850"/>
            <a:ext cx="5751513" cy="712788"/>
          </a:xfrm>
        </p:spPr>
        <p:txBody>
          <a:bodyPr/>
          <a:lstStyle/>
          <a:p>
            <a:pPr marL="0" indent="0">
              <a:buFont typeface="Arial" panose="020B0604020202020204" pitchFamily="34" charset="0"/>
              <a:buNone/>
            </a:pPr>
            <a:r>
              <a:rPr lang="ja-JP" altLang="en-US" sz="2000">
                <a:latin typeface="HG丸ｺﾞｼｯｸM-PRO" panose="020F0600000000000000" pitchFamily="50" charset="-128"/>
                <a:ea typeface="HG丸ｺﾞｼｯｸM-PRO" panose="020F0600000000000000" pitchFamily="50" charset="-128"/>
              </a:rPr>
              <a:t>私の思い、願いを</a:t>
            </a:r>
            <a:endParaRPr lang="en-US" altLang="ja-JP" sz="200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000">
                <a:latin typeface="HG丸ｺﾞｼｯｸM-PRO" panose="020F0600000000000000" pitchFamily="50" charset="-128"/>
                <a:ea typeface="HG丸ｺﾞｼｯｸM-PRO" panose="020F0600000000000000" pitchFamily="50" charset="-128"/>
              </a:rPr>
              <a:t>ご自由にお書きください。</a:t>
            </a:r>
          </a:p>
        </p:txBody>
      </p:sp>
      <p:sp>
        <p:nvSpPr>
          <p:cNvPr id="26627" name="正方形/長方形 3">
            <a:extLst>
              <a:ext uri="{FF2B5EF4-FFF2-40B4-BE49-F238E27FC236}">
                <a16:creationId xmlns:a16="http://schemas.microsoft.com/office/drawing/2014/main" id="{158A306D-DE88-ADE7-1F6A-DA3DC7466A69}"/>
              </a:ext>
            </a:extLst>
          </p:cNvPr>
          <p:cNvSpPr>
            <a:spLocks noChangeArrowheads="1"/>
          </p:cNvSpPr>
          <p:nvPr/>
        </p:nvSpPr>
        <p:spPr bwMode="auto">
          <a:xfrm>
            <a:off x="260350" y="1116013"/>
            <a:ext cx="6337300" cy="763270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26628" name="テキスト ボックス 4">
            <a:extLst>
              <a:ext uri="{FF2B5EF4-FFF2-40B4-BE49-F238E27FC236}">
                <a16:creationId xmlns:a16="http://schemas.microsoft.com/office/drawing/2014/main" id="{63A26C00-9DF8-AE70-C4D1-B32CEEF7D972}"/>
              </a:ext>
            </a:extLst>
          </p:cNvPr>
          <p:cNvSpPr txBox="1">
            <a:spLocks noChangeArrowheads="1"/>
          </p:cNvSpPr>
          <p:nvPr/>
        </p:nvSpPr>
        <p:spPr bwMode="auto">
          <a:xfrm>
            <a:off x="981075" y="1331913"/>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latin typeface="HG丸ｺﾞｼｯｸM-PRO" panose="020F0600000000000000" pitchFamily="50" charset="-128"/>
                <a:ea typeface="HG丸ｺﾞｼｯｸM-PRO" panose="020F0600000000000000" pitchFamily="50" charset="-128"/>
              </a:rPr>
              <a:t>年　　月　　日</a:t>
            </a:r>
          </a:p>
        </p:txBody>
      </p:sp>
      <p:pic>
        <p:nvPicPr>
          <p:cNvPr id="26629" name="図 3" descr="illust576_thumb.gif">
            <a:extLst>
              <a:ext uri="{FF2B5EF4-FFF2-40B4-BE49-F238E27FC236}">
                <a16:creationId xmlns:a16="http://schemas.microsoft.com/office/drawing/2014/main" id="{4B58398F-6EE6-1177-F218-27D5FE4864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0188" y="395288"/>
            <a:ext cx="2413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テキスト ボックス 8">
            <a:extLst>
              <a:ext uri="{FF2B5EF4-FFF2-40B4-BE49-F238E27FC236}">
                <a16:creationId xmlns:a16="http://schemas.microsoft.com/office/drawing/2014/main" id="{D6B543DB-D3BF-9DC9-AD9A-3D02769B804F}"/>
              </a:ext>
            </a:extLst>
          </p:cNvPr>
          <p:cNvSpPr txBox="1">
            <a:spLocks noChangeArrowheads="1"/>
          </p:cNvSpPr>
          <p:nvPr/>
        </p:nvSpPr>
        <p:spPr bwMode="auto">
          <a:xfrm>
            <a:off x="3284538" y="8172450"/>
            <a:ext cx="3024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Arial" panose="020B0604020202020204" pitchFamily="34" charset="0"/>
              </a:rPr>
              <a:t>ご署名</a:t>
            </a:r>
          </a:p>
        </p:txBody>
      </p:sp>
      <p:cxnSp>
        <p:nvCxnSpPr>
          <p:cNvPr id="26631" name="直線コネクタ 9">
            <a:extLst>
              <a:ext uri="{FF2B5EF4-FFF2-40B4-BE49-F238E27FC236}">
                <a16:creationId xmlns:a16="http://schemas.microsoft.com/office/drawing/2014/main" id="{6EFC83EC-4789-BFB4-78DE-8CDA49CDE493}"/>
              </a:ext>
            </a:extLst>
          </p:cNvPr>
          <p:cNvCxnSpPr>
            <a:cxnSpLocks noChangeShapeType="1"/>
          </p:cNvCxnSpPr>
          <p:nvPr/>
        </p:nvCxnSpPr>
        <p:spPr bwMode="auto">
          <a:xfrm>
            <a:off x="3284538" y="8532813"/>
            <a:ext cx="3024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 2">
            <a:extLst>
              <a:ext uri="{FF2B5EF4-FFF2-40B4-BE49-F238E27FC236}">
                <a16:creationId xmlns:a16="http://schemas.microsoft.com/office/drawing/2014/main" id="{5036B485-E330-CC7E-9CB6-7453A75AFBE8}"/>
              </a:ext>
            </a:extLst>
          </p:cNvPr>
          <p:cNvSpPr txBox="1">
            <a:spLocks/>
          </p:cNvSpPr>
          <p:nvPr/>
        </p:nvSpPr>
        <p:spPr bwMode="auto">
          <a:xfrm>
            <a:off x="908050" y="323850"/>
            <a:ext cx="5351463" cy="685800"/>
          </a:xfrm>
          <a:prstGeom prst="rect">
            <a:avLst/>
          </a:prstGeom>
          <a:solidFill>
            <a:schemeClr val="accent2">
              <a:lumMod val="40000"/>
              <a:lumOff val="60000"/>
            </a:schemeClr>
          </a:solidFill>
          <a:ln w="9525">
            <a:noFill/>
            <a:miter lim="800000"/>
            <a:headEnd/>
            <a:tailEnd/>
          </a:ln>
        </p:spPr>
        <p:txBody>
          <a:bodyPr/>
          <a:lstStyle/>
          <a:p>
            <a:pPr algn="ctr">
              <a:lnSpc>
                <a:spcPct val="150000"/>
              </a:lnSpc>
              <a:spcBef>
                <a:spcPct val="20000"/>
              </a:spcBef>
              <a:buFont typeface="Arial" charset="0"/>
              <a:buNone/>
              <a:defRPr/>
            </a:pPr>
            <a:r>
              <a:rPr lang="ja-JP" altLang="en-US" sz="1600" kern="0" dirty="0">
                <a:latin typeface="HG丸ｺﾞｼｯｸM-PRO" pitchFamily="50" charset="-128"/>
                <a:ea typeface="HG丸ｺﾞｼｯｸM-PRO" pitchFamily="50" charset="-128"/>
              </a:rPr>
              <a:t> </a:t>
            </a:r>
            <a:r>
              <a:rPr lang="ja-JP" altLang="en-US" sz="2400" kern="0" dirty="0">
                <a:latin typeface="HG丸ｺﾞｼｯｸM-PRO" pitchFamily="50" charset="-128"/>
                <a:ea typeface="HG丸ｺﾞｼｯｸM-PRO" pitchFamily="50" charset="-128"/>
              </a:rPr>
              <a:t>携帯用意思表示カード</a:t>
            </a:r>
          </a:p>
        </p:txBody>
      </p:sp>
      <p:sp>
        <p:nvSpPr>
          <p:cNvPr id="27651" name="角丸四角形 10">
            <a:extLst>
              <a:ext uri="{FF2B5EF4-FFF2-40B4-BE49-F238E27FC236}">
                <a16:creationId xmlns:a16="http://schemas.microsoft.com/office/drawing/2014/main" id="{0BED2C35-CCC1-BDAA-D5AF-273E2512F059}"/>
              </a:ext>
            </a:extLst>
          </p:cNvPr>
          <p:cNvSpPr>
            <a:spLocks noChangeArrowheads="1"/>
          </p:cNvSpPr>
          <p:nvPr/>
        </p:nvSpPr>
        <p:spPr bwMode="auto">
          <a:xfrm>
            <a:off x="692150" y="1116013"/>
            <a:ext cx="5832475" cy="3168650"/>
          </a:xfrm>
          <a:prstGeom prst="roundRect">
            <a:avLst>
              <a:gd name="adj" fmla="val 16667"/>
            </a:avLst>
          </a:prstGeom>
          <a:gradFill rotWithShape="1">
            <a:gsLst>
              <a:gs pos="0">
                <a:srgbClr val="FFFF99"/>
              </a:gs>
              <a:gs pos="50000">
                <a:srgbClr val="FFFFCC"/>
              </a:gs>
              <a:gs pos="100000">
                <a:srgbClr val="FFFFCC"/>
              </a:gs>
            </a:gsLst>
            <a:lin ang="2700000" scaled="1"/>
          </a:gradFill>
          <a:ln w="9525" algn="ctr">
            <a:solidFill>
              <a:schemeClr val="tx1"/>
            </a:solidFill>
            <a:round/>
            <a:headEnd/>
            <a:tailEnd/>
          </a:ln>
        </p:spPr>
        <p:txBody>
          <a:bodyPr lIns="36000" tIns="0" rIns="36000" bIns="0"/>
          <a:lstStyle>
            <a:lvl1pPr>
              <a:spcBef>
                <a:spcPct val="20000"/>
              </a:spcBef>
              <a:buFont typeface="Arial" charset="0"/>
              <a:buChar char="•"/>
              <a:defRPr sz="3200">
                <a:solidFill>
                  <a:schemeClr val="tx1"/>
                </a:solidFill>
                <a:latin typeface="Calibri" pitchFamily="34" charset="0"/>
                <a:ea typeface="ＭＳ Ｐゴシック" pitchFamily="50" charset="-128"/>
              </a:defRPr>
            </a:lvl1pPr>
            <a:lvl2pPr marL="177800" indent="-17780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kumimoji="1" lang="ja-JP" altLang="en-US" sz="2000" dirty="0">
                <a:latin typeface="HG丸ｺﾞｼｯｸM-PRO" pitchFamily="50" charset="-128"/>
                <a:ea typeface="HG丸ｺﾞｼｯｸM-PRO" pitchFamily="50" charset="-128"/>
              </a:rPr>
              <a:t>私が</a:t>
            </a:r>
            <a:r>
              <a:rPr lang="ja-JP" altLang="en-US" sz="2000" dirty="0">
                <a:latin typeface="HG丸ｺﾞｼｯｸM-PRO" pitchFamily="50" charset="-128"/>
                <a:ea typeface="HG丸ｺﾞｼｯｸM-PRO" pitchFamily="50" charset="-128"/>
              </a:rPr>
              <a:t>病気や事故により、現在の医療では</a:t>
            </a:r>
            <a:endParaRPr lang="en-US" altLang="ja-JP" sz="2000" dirty="0">
              <a:latin typeface="HG丸ｺﾞｼｯｸM-PRO" pitchFamily="50" charset="-128"/>
              <a:ea typeface="HG丸ｺﾞｼｯｸM-PRO" pitchFamily="50" charset="-128"/>
            </a:endParaRPr>
          </a:p>
          <a:p>
            <a:pPr eaLnBrk="1" hangingPunct="1">
              <a:spcBef>
                <a:spcPct val="0"/>
              </a:spcBef>
              <a:buFontTx/>
              <a:buNone/>
              <a:defRPr/>
            </a:pPr>
            <a:r>
              <a:rPr lang="ja-JP" altLang="en-US" sz="2000" b="1" dirty="0">
                <a:latin typeface="HG丸ｺﾞｼｯｸM-PRO" pitchFamily="50" charset="-128"/>
                <a:ea typeface="HG丸ｺﾞｼｯｸM-PRO" pitchFamily="50" charset="-128"/>
              </a:rPr>
              <a:t>○ 回復が見込めず　</a:t>
            </a:r>
            <a:endParaRPr lang="en-US" altLang="ja-JP" sz="2000" b="1" dirty="0">
              <a:latin typeface="HG丸ｺﾞｼｯｸM-PRO" pitchFamily="50" charset="-128"/>
              <a:ea typeface="HG丸ｺﾞｼｯｸM-PRO" pitchFamily="50" charset="-128"/>
            </a:endParaRPr>
          </a:p>
          <a:p>
            <a:pPr eaLnBrk="1" hangingPunct="1">
              <a:spcBef>
                <a:spcPct val="0"/>
              </a:spcBef>
              <a:buFontTx/>
              <a:buNone/>
              <a:defRPr/>
            </a:pPr>
            <a:r>
              <a:rPr lang="ja-JP" altLang="en-US" sz="2000" b="1" dirty="0">
                <a:latin typeface="HG丸ｺﾞｼｯｸM-PRO" pitchFamily="50" charset="-128"/>
                <a:ea typeface="HG丸ｺﾞｼｯｸM-PRO" pitchFamily="50" charset="-128"/>
              </a:rPr>
              <a:t>○ </a:t>
            </a:r>
            <a:r>
              <a:rPr lang="ja-JP" altLang="ja-JP" sz="2000" b="1" dirty="0">
                <a:latin typeface="HG丸ｺﾞｼｯｸM-PRO" pitchFamily="50" charset="-128"/>
                <a:ea typeface="HG丸ｺﾞｼｯｸM-PRO" pitchFamily="50" charset="-128"/>
              </a:rPr>
              <a:t>死期が間近に迫って</a:t>
            </a:r>
            <a:r>
              <a:rPr lang="ja-JP" altLang="en-US" sz="2000" b="1" dirty="0">
                <a:latin typeface="HG丸ｺﾞｼｯｸM-PRO" pitchFamily="50" charset="-128"/>
                <a:ea typeface="HG丸ｺﾞｼｯｸM-PRO" pitchFamily="50" charset="-128"/>
              </a:rPr>
              <a:t>おり</a:t>
            </a:r>
            <a:endParaRPr lang="en-US" altLang="ja-JP" sz="2000" b="1" dirty="0">
              <a:latin typeface="HG丸ｺﾞｼｯｸM-PRO" pitchFamily="50" charset="-128"/>
              <a:ea typeface="HG丸ｺﾞｼｯｸM-PRO" pitchFamily="50" charset="-128"/>
            </a:endParaRPr>
          </a:p>
          <a:p>
            <a:pPr eaLnBrk="1" hangingPunct="1">
              <a:spcBef>
                <a:spcPct val="0"/>
              </a:spcBef>
              <a:buFontTx/>
              <a:buNone/>
              <a:defRPr/>
            </a:pPr>
            <a:r>
              <a:rPr lang="ja-JP" altLang="en-US" sz="2000" b="1" dirty="0">
                <a:latin typeface="HG丸ｺﾞｼｯｸM-PRO" pitchFamily="50" charset="-128"/>
                <a:ea typeface="HG丸ｺﾞｼｯｸM-PRO" pitchFamily="50" charset="-128"/>
              </a:rPr>
              <a:t>○ 明確な意思表示ができない状態</a:t>
            </a:r>
            <a:r>
              <a:rPr lang="ja-JP" altLang="en-US" sz="1400" dirty="0">
                <a:latin typeface="HG丸ｺﾞｼｯｸM-PRO" pitchFamily="50" charset="-128"/>
                <a:ea typeface="HG丸ｺﾞｼｯｸM-PRO" pitchFamily="50" charset="-128"/>
              </a:rPr>
              <a:t>になった時</a:t>
            </a:r>
            <a:endParaRPr lang="en-US" altLang="ja-JP" sz="1400" dirty="0">
              <a:latin typeface="HG丸ｺﾞｼｯｸM-PRO" pitchFamily="50" charset="-128"/>
              <a:ea typeface="HG丸ｺﾞｼｯｸM-PRO" pitchFamily="50" charset="-128"/>
            </a:endParaRPr>
          </a:p>
          <a:p>
            <a:pPr eaLnBrk="1" hangingPunct="1">
              <a:spcBef>
                <a:spcPct val="0"/>
              </a:spcBef>
              <a:buFontTx/>
              <a:buNone/>
              <a:defRPr/>
            </a:pPr>
            <a:endParaRPr kumimoji="1" lang="en-US" altLang="ja-JP" sz="1400" dirty="0">
              <a:latin typeface="HG丸ｺﾞｼｯｸM-PRO" pitchFamily="50" charset="-128"/>
              <a:ea typeface="HG丸ｺﾞｼｯｸM-PRO" pitchFamily="50" charset="-128"/>
            </a:endParaRPr>
          </a:p>
          <a:p>
            <a:pPr lvl="1" eaLnBrk="1" hangingPunct="1">
              <a:spcBef>
                <a:spcPct val="0"/>
              </a:spcBef>
              <a:buFontTx/>
              <a:buAutoNum type="alphaUcParenR"/>
              <a:defRPr/>
            </a:pPr>
            <a:r>
              <a:rPr kumimoji="1" lang="ja-JP" altLang="en-US" sz="2000" dirty="0">
                <a:latin typeface="HG丸ｺﾞｼｯｸM-PRO" pitchFamily="50" charset="-128"/>
                <a:ea typeface="HG丸ｺﾞｼｯｸM-PRO" pitchFamily="50" charset="-128"/>
              </a:rPr>
              <a:t>できるだけの治療を望みます</a:t>
            </a:r>
            <a:endParaRPr kumimoji="1" lang="en-US" altLang="ja-JP" sz="2000" dirty="0">
              <a:latin typeface="HG丸ｺﾞｼｯｸM-PRO" pitchFamily="50" charset="-128"/>
              <a:ea typeface="HG丸ｺﾞｼｯｸM-PRO" pitchFamily="50" charset="-128"/>
            </a:endParaRPr>
          </a:p>
          <a:p>
            <a:pPr lvl="1" eaLnBrk="1" hangingPunct="1">
              <a:spcBef>
                <a:spcPct val="0"/>
              </a:spcBef>
              <a:buFontTx/>
              <a:buAutoNum type="alphaUcParenR"/>
              <a:defRPr/>
            </a:pPr>
            <a:r>
              <a:rPr kumimoji="1" lang="ja-JP" altLang="en-US" sz="2000" dirty="0">
                <a:latin typeface="HG丸ｺﾞｼｯｸM-PRO" pitchFamily="50" charset="-128"/>
                <a:ea typeface="HG丸ｺﾞｼｯｸM-PRO" pitchFamily="50" charset="-128"/>
              </a:rPr>
              <a:t>（　　　　　　　　　　　　　　　　　　）</a:t>
            </a:r>
            <a:endParaRPr kumimoji="1" lang="en-US" altLang="ja-JP" sz="2000" dirty="0">
              <a:latin typeface="HG丸ｺﾞｼｯｸM-PRO" pitchFamily="50" charset="-128"/>
              <a:ea typeface="HG丸ｺﾞｼｯｸM-PRO" pitchFamily="50" charset="-128"/>
            </a:endParaRPr>
          </a:p>
          <a:p>
            <a:pPr marL="0" lvl="1" indent="0" eaLnBrk="1" hangingPunct="1">
              <a:spcBef>
                <a:spcPct val="0"/>
              </a:spcBef>
              <a:buFont typeface="Arial" charset="0"/>
              <a:buNone/>
              <a:defRPr/>
            </a:pPr>
            <a:r>
              <a:rPr kumimoji="1" lang="ja-JP" altLang="en-US" sz="2000" dirty="0">
                <a:latin typeface="HG丸ｺﾞｼｯｸM-PRO" pitchFamily="50" charset="-128"/>
                <a:ea typeface="HG丸ｺﾞｼｯｸM-PRO" pitchFamily="50" charset="-128"/>
              </a:rPr>
              <a:t>　の治療を望みます</a:t>
            </a:r>
            <a:endParaRPr kumimoji="1" lang="en-US" altLang="ja-JP" sz="2000" dirty="0">
              <a:latin typeface="HG丸ｺﾞｼｯｸM-PRO" pitchFamily="50" charset="-128"/>
              <a:ea typeface="HG丸ｺﾞｼｯｸM-PRO" pitchFamily="50" charset="-128"/>
            </a:endParaRPr>
          </a:p>
          <a:p>
            <a:pPr lvl="1" eaLnBrk="1" hangingPunct="1">
              <a:spcBef>
                <a:spcPct val="0"/>
              </a:spcBef>
              <a:buFontTx/>
              <a:buAutoNum type="alphaUcParenR"/>
              <a:defRPr/>
            </a:pPr>
            <a:r>
              <a:rPr kumimoji="1" lang="ja-JP" altLang="en-US" sz="2000" dirty="0">
                <a:latin typeface="HG丸ｺﾞｼｯｸM-PRO" pitchFamily="50" charset="-128"/>
                <a:ea typeface="HG丸ｺﾞｼｯｸM-PRO" pitchFamily="50" charset="-128"/>
              </a:rPr>
              <a:t>延命治療は望みません</a:t>
            </a:r>
            <a:endParaRPr kumimoji="1" lang="en-US" altLang="ja-JP" sz="2000" dirty="0">
              <a:latin typeface="HG丸ｺﾞｼｯｸM-PRO" pitchFamily="50" charset="-128"/>
              <a:ea typeface="HG丸ｺﾞｼｯｸM-PRO" pitchFamily="50" charset="-128"/>
            </a:endParaRPr>
          </a:p>
          <a:p>
            <a:pPr lvl="1" eaLnBrk="1" hangingPunct="1">
              <a:spcBef>
                <a:spcPct val="0"/>
              </a:spcBef>
              <a:buFontTx/>
              <a:buAutoNum type="alphaUcParenR"/>
              <a:defRPr/>
            </a:pPr>
            <a:r>
              <a:rPr kumimoji="1" lang="ja-JP" altLang="en-US" sz="2000" dirty="0">
                <a:latin typeface="HG丸ｺﾞｼｯｸM-PRO" pitchFamily="50" charset="-128"/>
                <a:ea typeface="HG丸ｺﾞｼｯｸM-PRO" pitchFamily="50" charset="-128"/>
              </a:rPr>
              <a:t>下記の人に判断を任せます</a:t>
            </a:r>
            <a:endParaRPr kumimoji="1" lang="en-US" altLang="ja-JP" sz="2000" dirty="0">
              <a:latin typeface="HG丸ｺﾞｼｯｸM-PRO" pitchFamily="50" charset="-128"/>
              <a:ea typeface="HG丸ｺﾞｼｯｸM-PRO" pitchFamily="50" charset="-128"/>
            </a:endParaRPr>
          </a:p>
        </p:txBody>
      </p:sp>
      <p:sp>
        <p:nvSpPr>
          <p:cNvPr id="12" name="テキスト ボックス 11">
            <a:extLst>
              <a:ext uri="{FF2B5EF4-FFF2-40B4-BE49-F238E27FC236}">
                <a16:creationId xmlns:a16="http://schemas.microsoft.com/office/drawing/2014/main" id="{949AF4C8-C341-EC1F-CBA2-409A4729CD5B}"/>
              </a:ext>
            </a:extLst>
          </p:cNvPr>
          <p:cNvSpPr txBox="1"/>
          <p:nvPr/>
        </p:nvSpPr>
        <p:spPr>
          <a:xfrm>
            <a:off x="620713" y="4572000"/>
            <a:ext cx="5976937" cy="1200150"/>
          </a:xfrm>
          <a:prstGeom prst="rect">
            <a:avLst/>
          </a:prstGeom>
          <a:noFill/>
        </p:spPr>
        <p:txBody>
          <a:bodyPr>
            <a:spAutoFit/>
          </a:bodyPr>
          <a:lstStyle/>
          <a:p>
            <a:pPr eaLnBrk="1" hangingPunct="1">
              <a:defRPr/>
            </a:pPr>
            <a:r>
              <a:rPr kumimoji="1" lang="ja-JP" altLang="en-US" dirty="0">
                <a:latin typeface="HG丸ｺﾞｼｯｸM-PRO" pitchFamily="50" charset="-128"/>
                <a:ea typeface="HG丸ｺﾞｼｯｸM-PRO" pitchFamily="50" charset="-128"/>
              </a:rPr>
              <a:t>   判断に困ったら、下記の人に相談してください</a:t>
            </a:r>
            <a:endParaRPr kumimoji="1" lang="en-US" altLang="ja-JP" dirty="0">
              <a:latin typeface="HG丸ｺﾞｼｯｸM-PRO" pitchFamily="50" charset="-128"/>
              <a:ea typeface="HG丸ｺﾞｼｯｸM-PRO" pitchFamily="50" charset="-128"/>
            </a:endParaRPr>
          </a:p>
          <a:p>
            <a:pPr marL="342900" indent="-342900" eaLnBrk="1" hangingPunct="1">
              <a:defRPr/>
            </a:pPr>
            <a:r>
              <a:rPr kumimoji="1" lang="ja-JP" altLang="en-US" dirty="0">
                <a:latin typeface="HG丸ｺﾞｼｯｸM-PRO" pitchFamily="50" charset="-128"/>
                <a:ea typeface="HG丸ｺﾞｼｯｸM-PRO" pitchFamily="50" charset="-128"/>
              </a:rPr>
              <a:t>１．氏名　　　　　　　続柄　　電話</a:t>
            </a:r>
            <a:endParaRPr kumimoji="1" lang="en-US" altLang="ja-JP" dirty="0">
              <a:latin typeface="HG丸ｺﾞｼｯｸM-PRO" pitchFamily="50" charset="-128"/>
              <a:ea typeface="HG丸ｺﾞｼｯｸM-PRO" pitchFamily="50" charset="-128"/>
            </a:endParaRPr>
          </a:p>
          <a:p>
            <a:pPr marL="342900" indent="-342900" eaLnBrk="1" hangingPunct="1">
              <a:defRPr/>
            </a:pPr>
            <a:r>
              <a:rPr kumimoji="1" lang="ja-JP" altLang="en-US" dirty="0">
                <a:latin typeface="HG丸ｺﾞｼｯｸM-PRO" pitchFamily="50" charset="-128"/>
                <a:ea typeface="HG丸ｺﾞｼｯｸM-PRO" pitchFamily="50" charset="-128"/>
              </a:rPr>
              <a:t>　　　　　　　　</a:t>
            </a:r>
            <a:endParaRPr kumimoji="1" lang="en-US" altLang="ja-JP" dirty="0">
              <a:latin typeface="HG丸ｺﾞｼｯｸM-PRO" pitchFamily="50" charset="-128"/>
              <a:ea typeface="HG丸ｺﾞｼｯｸM-PRO" pitchFamily="50" charset="-128"/>
            </a:endParaRPr>
          </a:p>
          <a:p>
            <a:pPr marL="342900" indent="-342900" eaLnBrk="1" hangingPunct="1">
              <a:defRPr/>
            </a:pPr>
            <a:r>
              <a:rPr kumimoji="1" lang="ja-JP" altLang="en-US" dirty="0">
                <a:latin typeface="HG丸ｺﾞｼｯｸM-PRO" pitchFamily="50" charset="-128"/>
                <a:ea typeface="HG丸ｺﾞｼｯｸM-PRO" pitchFamily="50" charset="-128"/>
              </a:rPr>
              <a:t>２．氏名　　　　　　　続柄　　電話　　</a:t>
            </a:r>
            <a:r>
              <a:rPr kumimoji="1" lang="ja-JP" altLang="en-US" sz="1400" dirty="0">
                <a:latin typeface="HG丸ｺﾞｼｯｸM-PRO" pitchFamily="50" charset="-128"/>
                <a:ea typeface="HG丸ｺﾞｼｯｸM-PRO" pitchFamily="50" charset="-128"/>
              </a:rPr>
              <a:t>　　　　　　</a:t>
            </a:r>
            <a:endParaRPr kumimoji="1" lang="en-US" altLang="ja-JP" sz="1400" dirty="0">
              <a:latin typeface="HG丸ｺﾞｼｯｸM-PRO" pitchFamily="50" charset="-128"/>
              <a:ea typeface="HG丸ｺﾞｼｯｸM-PRO" pitchFamily="50" charset="-128"/>
            </a:endParaRPr>
          </a:p>
        </p:txBody>
      </p:sp>
      <p:sp>
        <p:nvSpPr>
          <p:cNvPr id="27653" name="正方形/長方形 5">
            <a:extLst>
              <a:ext uri="{FF2B5EF4-FFF2-40B4-BE49-F238E27FC236}">
                <a16:creationId xmlns:a16="http://schemas.microsoft.com/office/drawing/2014/main" id="{BFBAE6D3-A54A-29BB-75D3-B7AAF12B8012}"/>
              </a:ext>
            </a:extLst>
          </p:cNvPr>
          <p:cNvSpPr>
            <a:spLocks noChangeArrowheads="1"/>
          </p:cNvSpPr>
          <p:nvPr/>
        </p:nvSpPr>
        <p:spPr bwMode="auto">
          <a:xfrm>
            <a:off x="987425" y="7745413"/>
            <a:ext cx="45053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kumimoji="1" lang="ja-JP" altLang="en-US" sz="1800" b="1">
                <a:latin typeface="HG丸ｺﾞｼｯｸM-PRO" panose="020F0600000000000000" pitchFamily="50" charset="-128"/>
                <a:ea typeface="HG丸ｺﾞｼｯｸM-PRO" panose="020F0600000000000000" pitchFamily="50" charset="-128"/>
              </a:rPr>
              <a:t>  氏  名　</a:t>
            </a:r>
            <a:r>
              <a:rPr kumimoji="1" lang="en-US" altLang="ja-JP" sz="1800" b="1">
                <a:latin typeface="HG丸ｺﾞｼｯｸM-PRO" panose="020F0600000000000000" pitchFamily="50" charset="-128"/>
                <a:ea typeface="HG丸ｺﾞｼｯｸM-PRO" panose="020F0600000000000000" pitchFamily="50" charset="-128"/>
              </a:rPr>
              <a:t>	</a:t>
            </a:r>
            <a:r>
              <a:rPr kumimoji="1" lang="ja-JP" altLang="en-US" sz="1800" b="1">
                <a:latin typeface="HG丸ｺﾞｼｯｸM-PRO" panose="020F0600000000000000" pitchFamily="50" charset="-128"/>
                <a:ea typeface="HG丸ｺﾞｼｯｸM-PRO" panose="020F0600000000000000" pitchFamily="50" charset="-128"/>
              </a:rPr>
              <a:t>                             </a:t>
            </a:r>
            <a:endParaRPr kumimoji="1" lang="en-US" altLang="ja-JP" sz="1800" b="1">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r>
              <a:rPr kumimoji="1" lang="ja-JP" altLang="en-US" sz="1800" b="1">
                <a:latin typeface="HG丸ｺﾞｼｯｸM-PRO" panose="020F0600000000000000" pitchFamily="50" charset="-128"/>
                <a:ea typeface="HG丸ｺﾞｼｯｸM-PRO" panose="020F0600000000000000" pitchFamily="50" charset="-128"/>
              </a:rPr>
              <a:t>　                  　 年　　月　　日 記入</a:t>
            </a:r>
            <a:endParaRPr kumimoji="1" lang="en-US" altLang="ja-JP" sz="1800" b="1">
              <a:latin typeface="HG丸ｺﾞｼｯｸM-PRO" panose="020F0600000000000000" pitchFamily="50" charset="-128"/>
              <a:ea typeface="HG丸ｺﾞｼｯｸM-PRO" panose="020F0600000000000000" pitchFamily="50" charset="-128"/>
            </a:endParaRPr>
          </a:p>
        </p:txBody>
      </p:sp>
      <p:sp>
        <p:nvSpPr>
          <p:cNvPr id="14" name="テキスト ボックス 13">
            <a:extLst>
              <a:ext uri="{FF2B5EF4-FFF2-40B4-BE49-F238E27FC236}">
                <a16:creationId xmlns:a16="http://schemas.microsoft.com/office/drawing/2014/main" id="{4548CCF7-DAC2-D7B7-18DD-B48FB8C520A4}"/>
              </a:ext>
            </a:extLst>
          </p:cNvPr>
          <p:cNvSpPr txBox="1"/>
          <p:nvPr/>
        </p:nvSpPr>
        <p:spPr>
          <a:xfrm>
            <a:off x="765175" y="5867400"/>
            <a:ext cx="5194300" cy="1809750"/>
          </a:xfrm>
          <a:prstGeom prst="rect">
            <a:avLst/>
          </a:prstGeom>
          <a:noFill/>
        </p:spPr>
        <p:txBody>
          <a:bodyPr>
            <a:spAutoFit/>
          </a:bodyPr>
          <a:lstStyle/>
          <a:p>
            <a:pPr marL="342900" indent="-342900" eaLnBrk="1" hangingPunct="1">
              <a:spcBef>
                <a:spcPct val="20000"/>
              </a:spcBef>
              <a:buFont typeface="Arial" charset="0"/>
              <a:buNone/>
              <a:defRPr/>
            </a:pPr>
            <a:r>
              <a:rPr kumimoji="1" lang="ja-JP" altLang="en-US" b="1" dirty="0">
                <a:latin typeface="HG丸ｺﾞｼｯｸM-PRO" pitchFamily="50" charset="-128"/>
                <a:ea typeface="HG丸ｺﾞｼｯｸM-PRO" pitchFamily="50" charset="-128"/>
              </a:rPr>
              <a:t>私の意思を詳しく書いた</a:t>
            </a:r>
            <a:endParaRPr kumimoji="1" lang="en-US" altLang="ja-JP" b="1" dirty="0">
              <a:latin typeface="HG丸ｺﾞｼｯｸM-PRO" pitchFamily="50" charset="-128"/>
              <a:ea typeface="HG丸ｺﾞｼｯｸM-PRO" pitchFamily="50" charset="-128"/>
            </a:endParaRPr>
          </a:p>
          <a:p>
            <a:pPr marL="342900" indent="-342900" eaLnBrk="1" hangingPunct="1">
              <a:spcBef>
                <a:spcPct val="20000"/>
              </a:spcBef>
              <a:buFont typeface="Arial" charset="0"/>
              <a:buNone/>
              <a:defRPr/>
            </a:pPr>
            <a:r>
              <a:rPr lang="ja-JP" altLang="en-US" b="1" dirty="0">
                <a:latin typeface="HG丸ｺﾞｼｯｸM-PRO" pitchFamily="50" charset="-128"/>
                <a:ea typeface="HG丸ｺﾞｼｯｸM-PRO" pitchFamily="50" charset="-128"/>
              </a:rPr>
              <a:t>私の意思表示ノート　～私の思い、願い～  </a:t>
            </a:r>
            <a:r>
              <a:rPr kumimoji="1" lang="ja-JP" altLang="en-US" b="1" dirty="0">
                <a:latin typeface="HG丸ｺﾞｼｯｸM-PRO" pitchFamily="50" charset="-128"/>
                <a:ea typeface="HG丸ｺﾞｼｯｸM-PRO" pitchFamily="50" charset="-128"/>
              </a:rPr>
              <a:t>が</a:t>
            </a:r>
            <a:endParaRPr kumimoji="1" lang="en-US" altLang="ja-JP" b="1" dirty="0">
              <a:latin typeface="HG丸ｺﾞｼｯｸM-PRO" pitchFamily="50" charset="-128"/>
              <a:ea typeface="HG丸ｺﾞｼｯｸM-PRO" pitchFamily="50" charset="-128"/>
            </a:endParaRPr>
          </a:p>
          <a:p>
            <a:pPr algn="ctr" eaLnBrk="1" hangingPunct="1">
              <a:defRPr/>
            </a:pPr>
            <a:endParaRPr kumimoji="1" lang="en-US" altLang="ja-JP" b="1" dirty="0">
              <a:latin typeface="HG丸ｺﾞｼｯｸM-PRO" pitchFamily="50" charset="-128"/>
              <a:ea typeface="HG丸ｺﾞｼｯｸM-PRO" pitchFamily="50" charset="-128"/>
            </a:endParaRPr>
          </a:p>
          <a:p>
            <a:pPr algn="ctr" eaLnBrk="1" hangingPunct="1">
              <a:defRPr/>
            </a:pPr>
            <a:r>
              <a:rPr kumimoji="1" lang="ja-JP" altLang="en-US" b="1" dirty="0">
                <a:latin typeface="HG丸ｺﾞｼｯｸM-PRO" pitchFamily="50" charset="-128"/>
                <a:ea typeface="HG丸ｺﾞｼｯｸM-PRO" pitchFamily="50" charset="-128"/>
              </a:rPr>
              <a:t>（　　　　　　　　　　                ）</a:t>
            </a:r>
            <a:endParaRPr kumimoji="1" lang="en-US" altLang="ja-JP" b="1" dirty="0">
              <a:latin typeface="HG丸ｺﾞｼｯｸM-PRO" pitchFamily="50" charset="-128"/>
              <a:ea typeface="HG丸ｺﾞｼｯｸM-PRO" pitchFamily="50" charset="-128"/>
            </a:endParaRPr>
          </a:p>
          <a:p>
            <a:pPr algn="ctr" eaLnBrk="1" hangingPunct="1">
              <a:defRPr/>
            </a:pPr>
            <a:endParaRPr kumimoji="1" lang="en-US" altLang="ja-JP" b="1" dirty="0">
              <a:latin typeface="HG丸ｺﾞｼｯｸM-PRO" pitchFamily="50" charset="-128"/>
              <a:ea typeface="HG丸ｺﾞｼｯｸM-PRO" pitchFamily="50" charset="-128"/>
            </a:endParaRPr>
          </a:p>
          <a:p>
            <a:pPr eaLnBrk="1" hangingPunct="1">
              <a:defRPr/>
            </a:pPr>
            <a:r>
              <a:rPr kumimoji="1" lang="ja-JP" altLang="en-US" b="1" dirty="0">
                <a:latin typeface="HG丸ｺﾞｼｯｸM-PRO" pitchFamily="50" charset="-128"/>
                <a:ea typeface="HG丸ｺﾞｼｯｸM-PRO" pitchFamily="50" charset="-128"/>
              </a:rPr>
              <a:t>に置いてありますので見てください</a:t>
            </a:r>
            <a:endParaRPr kumimoji="1" lang="en-US" altLang="ja-JP" b="1" dirty="0">
              <a:latin typeface="HG丸ｺﾞｼｯｸM-PRO" pitchFamily="50" charset="-128"/>
              <a:ea typeface="HG丸ｺﾞｼｯｸM-PRO" pitchFamily="50" charset="-128"/>
            </a:endParaRPr>
          </a:p>
        </p:txBody>
      </p:sp>
      <p:pic>
        <p:nvPicPr>
          <p:cNvPr id="27655" name="図 7" descr="2738270.jpg">
            <a:extLst>
              <a:ext uri="{FF2B5EF4-FFF2-40B4-BE49-F238E27FC236}">
                <a16:creationId xmlns:a16="http://schemas.microsoft.com/office/drawing/2014/main" id="{FAC43320-B261-A2DF-D4FF-873D380543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88" y="7451725"/>
            <a:ext cx="1163637"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6" name="正方形/長方形 15">
            <a:extLst>
              <a:ext uri="{FF2B5EF4-FFF2-40B4-BE49-F238E27FC236}">
                <a16:creationId xmlns:a16="http://schemas.microsoft.com/office/drawing/2014/main" id="{909A592A-F3C4-A893-86E8-23AAEFCDF3DD}"/>
              </a:ext>
            </a:extLst>
          </p:cNvPr>
          <p:cNvSpPr>
            <a:spLocks noChangeArrowheads="1"/>
          </p:cNvSpPr>
          <p:nvPr/>
        </p:nvSpPr>
        <p:spPr bwMode="auto">
          <a:xfrm rot="-5400000">
            <a:off x="-703262" y="1358900"/>
            <a:ext cx="8551862" cy="6192838"/>
          </a:xfrm>
          <a:prstGeom prst="rect">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cxnSp>
        <p:nvCxnSpPr>
          <p:cNvPr id="27657" name="直線コネクタ 17">
            <a:extLst>
              <a:ext uri="{FF2B5EF4-FFF2-40B4-BE49-F238E27FC236}">
                <a16:creationId xmlns:a16="http://schemas.microsoft.com/office/drawing/2014/main" id="{C97A1D37-D663-0D24-34C7-ADD3A8DB92C7}"/>
              </a:ext>
            </a:extLst>
          </p:cNvPr>
          <p:cNvCxnSpPr>
            <a:cxnSpLocks noChangeShapeType="1"/>
            <a:stCxn id="27656" idx="0"/>
            <a:endCxn id="27656" idx="2"/>
          </p:cNvCxnSpPr>
          <p:nvPr/>
        </p:nvCxnSpPr>
        <p:spPr bwMode="auto">
          <a:xfrm flipV="1">
            <a:off x="476250" y="4456113"/>
            <a:ext cx="6192838" cy="0"/>
          </a:xfrm>
          <a:prstGeom prst="line">
            <a:avLst/>
          </a:prstGeom>
          <a:noFill/>
          <a:ln w="1587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7658" name="直線コネクタ 2">
            <a:extLst>
              <a:ext uri="{FF2B5EF4-FFF2-40B4-BE49-F238E27FC236}">
                <a16:creationId xmlns:a16="http://schemas.microsoft.com/office/drawing/2014/main" id="{6D0DDD98-9169-2D5A-9746-37C417D8A791}"/>
              </a:ext>
            </a:extLst>
          </p:cNvPr>
          <p:cNvCxnSpPr>
            <a:cxnSpLocks noChangeShapeType="1"/>
          </p:cNvCxnSpPr>
          <p:nvPr/>
        </p:nvCxnSpPr>
        <p:spPr bwMode="auto">
          <a:xfrm>
            <a:off x="260350" y="-144463"/>
            <a:ext cx="0" cy="9432926"/>
          </a:xfrm>
          <a:prstGeom prst="line">
            <a:avLst/>
          </a:prstGeom>
          <a:noFill/>
          <a:ln w="9525" algn="ctr">
            <a:solidFill>
              <a:schemeClr val="tx1"/>
            </a:solidFill>
            <a:prstDash val="dashDot"/>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コンテンツ プレースホルダ 2">
            <a:extLst>
              <a:ext uri="{FF2B5EF4-FFF2-40B4-BE49-F238E27FC236}">
                <a16:creationId xmlns:a16="http://schemas.microsoft.com/office/drawing/2014/main" id="{275A057E-A2F3-40ED-B3D7-686D607BFCDC}"/>
              </a:ext>
            </a:extLst>
          </p:cNvPr>
          <p:cNvSpPr>
            <a:spLocks noGrp="1" noChangeArrowheads="1"/>
          </p:cNvSpPr>
          <p:nvPr>
            <p:ph idx="4294967295"/>
          </p:nvPr>
        </p:nvSpPr>
        <p:spPr>
          <a:xfrm>
            <a:off x="260350" y="180975"/>
            <a:ext cx="5751513" cy="755650"/>
          </a:xfrm>
        </p:spPr>
        <p:txBody>
          <a:bodyPr/>
          <a:lstStyle/>
          <a:p>
            <a:pPr marL="0" indent="0">
              <a:buFont typeface="Arial" panose="020B0604020202020204" pitchFamily="34" charset="0"/>
              <a:buNone/>
            </a:pPr>
            <a:r>
              <a:rPr lang="ja-JP" altLang="en-US" sz="2000">
                <a:latin typeface="HG丸ｺﾞｼｯｸM-PRO" panose="020F0600000000000000" pitchFamily="50" charset="-128"/>
                <a:ea typeface="HG丸ｺﾞｼｯｸM-PRO" panose="020F0600000000000000" pitchFamily="50" charset="-128"/>
              </a:rPr>
              <a:t>私の思い、願いを</a:t>
            </a:r>
            <a:endParaRPr lang="en-US" altLang="ja-JP" sz="200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000">
                <a:latin typeface="HG丸ｺﾞｼｯｸM-PRO" panose="020F0600000000000000" pitchFamily="50" charset="-128"/>
                <a:ea typeface="HG丸ｺﾞｼｯｸM-PRO" panose="020F0600000000000000" pitchFamily="50" charset="-128"/>
              </a:rPr>
              <a:t>ご自由にお書きください。</a:t>
            </a:r>
          </a:p>
        </p:txBody>
      </p:sp>
      <p:sp>
        <p:nvSpPr>
          <p:cNvPr id="28675" name="正方形/長方形 3">
            <a:extLst>
              <a:ext uri="{FF2B5EF4-FFF2-40B4-BE49-F238E27FC236}">
                <a16:creationId xmlns:a16="http://schemas.microsoft.com/office/drawing/2014/main" id="{66D65112-8045-9C34-8B82-C3C6CFCB23D0}"/>
              </a:ext>
            </a:extLst>
          </p:cNvPr>
          <p:cNvSpPr>
            <a:spLocks noChangeArrowheads="1"/>
          </p:cNvSpPr>
          <p:nvPr/>
        </p:nvSpPr>
        <p:spPr bwMode="auto">
          <a:xfrm>
            <a:off x="260350" y="1116013"/>
            <a:ext cx="6337300" cy="763270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28676" name="テキスト ボックス 4">
            <a:extLst>
              <a:ext uri="{FF2B5EF4-FFF2-40B4-BE49-F238E27FC236}">
                <a16:creationId xmlns:a16="http://schemas.microsoft.com/office/drawing/2014/main" id="{1A2A1EFB-9C8A-3122-5CB2-EFF1D9AE8F2E}"/>
              </a:ext>
            </a:extLst>
          </p:cNvPr>
          <p:cNvSpPr txBox="1">
            <a:spLocks noChangeArrowheads="1"/>
          </p:cNvSpPr>
          <p:nvPr/>
        </p:nvSpPr>
        <p:spPr bwMode="auto">
          <a:xfrm>
            <a:off x="981075" y="1331913"/>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latin typeface="HG丸ｺﾞｼｯｸM-PRO" panose="020F0600000000000000" pitchFamily="50" charset="-128"/>
                <a:ea typeface="HG丸ｺﾞｼｯｸM-PRO" panose="020F0600000000000000" pitchFamily="50" charset="-128"/>
              </a:rPr>
              <a:t>年　　月　　日</a:t>
            </a:r>
          </a:p>
        </p:txBody>
      </p:sp>
      <p:pic>
        <p:nvPicPr>
          <p:cNvPr id="28677" name="図 3" descr="illust576_thumb.gif">
            <a:extLst>
              <a:ext uri="{FF2B5EF4-FFF2-40B4-BE49-F238E27FC236}">
                <a16:creationId xmlns:a16="http://schemas.microsoft.com/office/drawing/2014/main" id="{AB99073C-7BA5-B419-D1CD-D408D1EC81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0188" y="395288"/>
            <a:ext cx="2413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テキスト ボックス 8">
            <a:extLst>
              <a:ext uri="{FF2B5EF4-FFF2-40B4-BE49-F238E27FC236}">
                <a16:creationId xmlns:a16="http://schemas.microsoft.com/office/drawing/2014/main" id="{837F0883-1D56-F2D7-5A04-AA949D121166}"/>
              </a:ext>
            </a:extLst>
          </p:cNvPr>
          <p:cNvSpPr txBox="1">
            <a:spLocks noChangeArrowheads="1"/>
          </p:cNvSpPr>
          <p:nvPr/>
        </p:nvSpPr>
        <p:spPr bwMode="auto">
          <a:xfrm>
            <a:off x="3284538" y="8172450"/>
            <a:ext cx="3024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Arial" panose="020B0604020202020204" pitchFamily="34" charset="0"/>
              </a:rPr>
              <a:t>ご署名</a:t>
            </a:r>
          </a:p>
        </p:txBody>
      </p:sp>
      <p:cxnSp>
        <p:nvCxnSpPr>
          <p:cNvPr id="28679" name="直線コネクタ 9">
            <a:extLst>
              <a:ext uri="{FF2B5EF4-FFF2-40B4-BE49-F238E27FC236}">
                <a16:creationId xmlns:a16="http://schemas.microsoft.com/office/drawing/2014/main" id="{D896BCC4-3AE5-197C-E21F-FD5D5A6CE679}"/>
              </a:ext>
            </a:extLst>
          </p:cNvPr>
          <p:cNvCxnSpPr>
            <a:cxnSpLocks noChangeShapeType="1"/>
          </p:cNvCxnSpPr>
          <p:nvPr/>
        </p:nvCxnSpPr>
        <p:spPr bwMode="auto">
          <a:xfrm>
            <a:off x="3284538" y="8532813"/>
            <a:ext cx="3024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7B06FFD-5017-0E85-1A40-C8CF94BFA37E}"/>
              </a:ext>
            </a:extLst>
          </p:cNvPr>
          <p:cNvSpPr txBox="1"/>
          <p:nvPr/>
        </p:nvSpPr>
        <p:spPr>
          <a:xfrm>
            <a:off x="2133600" y="6156325"/>
            <a:ext cx="4248150" cy="2524125"/>
          </a:xfrm>
          <a:prstGeom prst="rect">
            <a:avLst/>
          </a:prstGeom>
          <a:noFill/>
        </p:spPr>
        <p:txBody>
          <a:bodyPr>
            <a:spAutoFit/>
          </a:bodyPr>
          <a:lstStyle/>
          <a:p>
            <a:pPr eaLnBrk="1" hangingPunct="1">
              <a:spcBef>
                <a:spcPts val="600"/>
              </a:spcBef>
              <a:defRPr/>
            </a:pPr>
            <a:r>
              <a:rPr kumimoji="1" lang="ja-JP" altLang="en-US" sz="1600" b="1" dirty="0">
                <a:latin typeface="HG丸ｺﾞｼｯｸM-PRO" pitchFamily="50" charset="-128"/>
                <a:ea typeface="HG丸ｺﾞｼｯｸM-PRO" pitchFamily="50" charset="-128"/>
              </a:rPr>
              <a:t>独立行政法人　国立病院機構</a:t>
            </a:r>
            <a:endParaRPr kumimoji="1" lang="en-US" altLang="ja-JP" sz="1600" b="1" dirty="0">
              <a:latin typeface="HG丸ｺﾞｼｯｸM-PRO" pitchFamily="50" charset="-128"/>
              <a:ea typeface="HG丸ｺﾞｼｯｸM-PRO" pitchFamily="50" charset="-128"/>
            </a:endParaRPr>
          </a:p>
          <a:p>
            <a:pPr eaLnBrk="1" hangingPunct="1">
              <a:spcBef>
                <a:spcPts val="600"/>
              </a:spcBef>
              <a:defRPr/>
            </a:pPr>
            <a:r>
              <a:rPr kumimoji="1" lang="ja-JP" altLang="en-US" sz="1600" b="1" dirty="0">
                <a:latin typeface="HG丸ｺﾞｼｯｸM-PRO" pitchFamily="50" charset="-128"/>
                <a:ea typeface="HG丸ｺﾞｼｯｸM-PRO" pitchFamily="50" charset="-128"/>
              </a:rPr>
              <a:t>高 崎 総 合 医 療 セ ン タ －</a:t>
            </a:r>
            <a:endParaRPr kumimoji="1" lang="en-US" altLang="ja-JP" sz="1600" b="1" dirty="0">
              <a:latin typeface="HG丸ｺﾞｼｯｸM-PRO" pitchFamily="50" charset="-128"/>
              <a:ea typeface="HG丸ｺﾞｼｯｸM-PRO" pitchFamily="50" charset="-128"/>
            </a:endParaRPr>
          </a:p>
          <a:p>
            <a:pPr eaLnBrk="1" hangingPunct="1">
              <a:spcBef>
                <a:spcPts val="600"/>
              </a:spcBef>
              <a:defRPr/>
            </a:pPr>
            <a:r>
              <a:rPr kumimoji="1" lang="ja-JP" altLang="en-US" dirty="0">
                <a:latin typeface="HG丸ｺﾞｼｯｸM-PRO" pitchFamily="50" charset="-128"/>
                <a:ea typeface="HG丸ｺﾞｼｯｸM-PRO" pitchFamily="50" charset="-128"/>
              </a:rPr>
              <a:t>　</a:t>
            </a:r>
            <a:r>
              <a:rPr kumimoji="1" lang="ja-JP" altLang="en-US" sz="1400" dirty="0">
                <a:latin typeface="HG丸ｺﾞｼｯｸM-PRO" pitchFamily="50" charset="-128"/>
                <a:ea typeface="HG丸ｺﾞｼｯｸM-PRO" pitchFamily="50" charset="-128"/>
              </a:rPr>
              <a:t>お問い合わせは「患者サポートセンター」まで</a:t>
            </a:r>
            <a:endParaRPr kumimoji="1" lang="en-US" altLang="ja-JP" sz="1400" dirty="0">
              <a:latin typeface="HG丸ｺﾞｼｯｸM-PRO" pitchFamily="50" charset="-128"/>
              <a:ea typeface="HG丸ｺﾞｼｯｸM-PRO" pitchFamily="50" charset="-128"/>
            </a:endParaRPr>
          </a:p>
          <a:p>
            <a:pPr marL="342900" indent="-342900" eaLnBrk="1" hangingPunct="1">
              <a:spcBef>
                <a:spcPts val="600"/>
              </a:spcBef>
              <a:defRPr/>
            </a:pPr>
            <a:r>
              <a:rPr kumimoji="1" lang="ja-JP" altLang="en-US" sz="1400" dirty="0">
                <a:latin typeface="HG丸ｺﾞｼｯｸM-PRO" pitchFamily="50" charset="-128"/>
                <a:ea typeface="HG丸ｺﾞｼｯｸM-PRO" pitchFamily="50" charset="-128"/>
              </a:rPr>
              <a:t>　 電話　０２７－３２２－５９０１</a:t>
            </a:r>
            <a:endParaRPr kumimoji="1" lang="en-US" altLang="ja-JP" sz="1400" dirty="0">
              <a:latin typeface="HG丸ｺﾞｼｯｸM-PRO" pitchFamily="50" charset="-128"/>
              <a:ea typeface="HG丸ｺﾞｼｯｸM-PRO" pitchFamily="50" charset="-128"/>
            </a:endParaRPr>
          </a:p>
          <a:p>
            <a:pPr marL="342900" indent="-342900" eaLnBrk="1" hangingPunct="1">
              <a:spcBef>
                <a:spcPts val="600"/>
              </a:spcBef>
              <a:defRPr/>
            </a:pPr>
            <a:r>
              <a:rPr kumimoji="1" lang="ja-JP" altLang="en-US" sz="1400" dirty="0">
                <a:latin typeface="HG丸ｺﾞｼｯｸM-PRO" pitchFamily="50" charset="-128"/>
                <a:ea typeface="HG丸ｺﾞｼｯｸM-PRO" pitchFamily="50" charset="-128"/>
              </a:rPr>
              <a:t>　 住所　高崎市高松町３６番地</a:t>
            </a:r>
            <a:endParaRPr kumimoji="1" lang="en-US" altLang="ja-JP" sz="1400" dirty="0">
              <a:latin typeface="HG丸ｺﾞｼｯｸM-PRO" pitchFamily="50" charset="-128"/>
              <a:ea typeface="HG丸ｺﾞｼｯｸM-PRO" pitchFamily="50" charset="-128"/>
            </a:endParaRPr>
          </a:p>
          <a:p>
            <a:pPr algn="r" eaLnBrk="1" hangingPunct="1">
              <a:spcBef>
                <a:spcPts val="600"/>
              </a:spcBef>
              <a:defRPr/>
            </a:pPr>
            <a:r>
              <a:rPr kumimoji="1" lang="ja-JP" altLang="en-US" b="1" dirty="0">
                <a:latin typeface="HG丸ｺﾞｼｯｸM-PRO" pitchFamily="50" charset="-128"/>
                <a:ea typeface="HG丸ｺﾞｼｯｸM-PRO" pitchFamily="50" charset="-128"/>
              </a:rPr>
              <a:t>　</a:t>
            </a:r>
            <a:r>
              <a:rPr kumimoji="1" lang="ja-JP" altLang="en-US" sz="1600" b="1" dirty="0">
                <a:latin typeface="HG丸ｺﾞｼｯｸM-PRO" pitchFamily="50" charset="-128"/>
                <a:ea typeface="HG丸ｺﾞｼｯｸM-PRO" pitchFamily="50" charset="-128"/>
              </a:rPr>
              <a:t>  </a:t>
            </a:r>
            <a:r>
              <a:rPr kumimoji="1" lang="ja-JP" altLang="en-US" sz="1400" b="1" dirty="0">
                <a:latin typeface="HG丸ｺﾞｼｯｸM-PRO" pitchFamily="50" charset="-128"/>
                <a:ea typeface="HG丸ｺﾞｼｯｸM-PRO" pitchFamily="50" charset="-128"/>
              </a:rPr>
              <a:t>２０１３年　６月　作成</a:t>
            </a:r>
            <a:endParaRPr kumimoji="1" lang="en-US" altLang="ja-JP" sz="1400" b="1" dirty="0">
              <a:latin typeface="HG丸ｺﾞｼｯｸM-PRO" pitchFamily="50" charset="-128"/>
              <a:ea typeface="HG丸ｺﾞｼｯｸM-PRO" pitchFamily="50" charset="-128"/>
            </a:endParaRPr>
          </a:p>
          <a:p>
            <a:pPr algn="r" eaLnBrk="1" hangingPunct="1">
              <a:spcBef>
                <a:spcPts val="600"/>
              </a:spcBef>
              <a:defRPr/>
            </a:pPr>
            <a:r>
              <a:rPr kumimoji="1" lang="en-US" altLang="ja-JP" sz="1400" b="1" dirty="0">
                <a:latin typeface="HG丸ｺﾞｼｯｸM-PRO" pitchFamily="50" charset="-128"/>
                <a:ea typeface="HG丸ｺﾞｼｯｸM-PRO" pitchFamily="50" charset="-128"/>
              </a:rPr>
              <a:t>      </a:t>
            </a:r>
            <a:r>
              <a:rPr kumimoji="1" lang="ja-JP" altLang="en-US" sz="1400" b="1" dirty="0">
                <a:latin typeface="HG丸ｺﾞｼｯｸM-PRO" pitchFamily="50" charset="-128"/>
                <a:ea typeface="HG丸ｺﾞｼｯｸM-PRO" pitchFamily="50" charset="-128"/>
              </a:rPr>
              <a:t>２０２０年　８月　改訂</a:t>
            </a:r>
            <a:endParaRPr kumimoji="1" lang="en-US" altLang="ja-JP" sz="1400" dirty="0">
              <a:latin typeface="HG丸ｺﾞｼｯｸM-PRO" pitchFamily="50" charset="-128"/>
              <a:ea typeface="HG丸ｺﾞｼｯｸM-PRO" pitchFamily="50" charset="-128"/>
            </a:endParaRPr>
          </a:p>
          <a:p>
            <a:pPr marL="342900" indent="-342900" eaLnBrk="1" hangingPunct="1">
              <a:defRPr/>
            </a:pPr>
            <a:endParaRPr kumimoji="1" lang="en-US" altLang="ja-JP" dirty="0">
              <a:latin typeface="HG丸ｺﾞｼｯｸM-PRO" pitchFamily="50" charset="-128"/>
              <a:ea typeface="HG丸ｺﾞｼｯｸM-PRO" pitchFamily="50" charset="-128"/>
            </a:endParaRPr>
          </a:p>
        </p:txBody>
      </p:sp>
      <p:pic>
        <p:nvPicPr>
          <p:cNvPr id="29699" name="図 7" descr="2738270.jpg">
            <a:extLst>
              <a:ext uri="{FF2B5EF4-FFF2-40B4-BE49-F238E27FC236}">
                <a16:creationId xmlns:a16="http://schemas.microsoft.com/office/drawing/2014/main" id="{AECCFF1C-1C09-CA71-68BE-1BD5C2DCF8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1763" y="5508625"/>
            <a:ext cx="95408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図 2">
            <a:extLst>
              <a:ext uri="{FF2B5EF4-FFF2-40B4-BE49-F238E27FC236}">
                <a16:creationId xmlns:a16="http://schemas.microsoft.com/office/drawing/2014/main" id="{7815923B-7239-6FD1-6025-0AD8224213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250" y="5876925"/>
            <a:ext cx="1225550" cy="200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角丸四角形 14">
            <a:extLst>
              <a:ext uri="{FF2B5EF4-FFF2-40B4-BE49-F238E27FC236}">
                <a16:creationId xmlns:a16="http://schemas.microsoft.com/office/drawing/2014/main" id="{BCA974A5-66AB-97C2-09B2-C1B4E604C18A}"/>
              </a:ext>
            </a:extLst>
          </p:cNvPr>
          <p:cNvSpPr>
            <a:spLocks noChangeArrowheads="1"/>
          </p:cNvSpPr>
          <p:nvPr/>
        </p:nvSpPr>
        <p:spPr bwMode="auto">
          <a:xfrm>
            <a:off x="260350" y="4427538"/>
            <a:ext cx="1873250" cy="576262"/>
          </a:xfrm>
          <a:prstGeom prst="roundRect">
            <a:avLst>
              <a:gd name="adj" fmla="val 16667"/>
            </a:avLst>
          </a:prstGeom>
          <a:solidFill>
            <a:srgbClr val="CCFFCC"/>
          </a:solidFill>
          <a:ln>
            <a:noFill/>
          </a:ln>
          <a:effectLst>
            <a:outerShdw dist="20000" dir="5400000" algn="ctr" rotWithShape="0">
              <a:srgbClr val="000000">
                <a:alpha val="35999"/>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500" b="1">
                <a:latin typeface="HG丸ｺﾞｼｯｸM-PRO" panose="020F0600000000000000" pitchFamily="50" charset="-128"/>
                <a:ea typeface="HG丸ｺﾞｼｯｸM-PRO" panose="020F0600000000000000" pitchFamily="50" charset="-128"/>
              </a:rPr>
              <a:t>ご家族へ</a:t>
            </a:r>
          </a:p>
        </p:txBody>
      </p:sp>
      <p:sp>
        <p:nvSpPr>
          <p:cNvPr id="6147" name="角丸四角形 13">
            <a:extLst>
              <a:ext uri="{FF2B5EF4-FFF2-40B4-BE49-F238E27FC236}">
                <a16:creationId xmlns:a16="http://schemas.microsoft.com/office/drawing/2014/main" id="{957C593A-0DAB-C43A-B758-EA14D4D8DF49}"/>
              </a:ext>
            </a:extLst>
          </p:cNvPr>
          <p:cNvSpPr>
            <a:spLocks noChangeArrowheads="1"/>
          </p:cNvSpPr>
          <p:nvPr/>
        </p:nvSpPr>
        <p:spPr bwMode="auto">
          <a:xfrm>
            <a:off x="260350" y="1260475"/>
            <a:ext cx="1873250" cy="574675"/>
          </a:xfrm>
          <a:prstGeom prst="roundRect">
            <a:avLst>
              <a:gd name="adj" fmla="val 16667"/>
            </a:avLst>
          </a:prstGeom>
          <a:solidFill>
            <a:srgbClr val="CCFFCC"/>
          </a:solidFill>
          <a:ln>
            <a:noFill/>
          </a:ln>
          <a:effectLst>
            <a:outerShdw dist="20000" dir="5400000" algn="ctr" rotWithShape="0">
              <a:srgbClr val="000000">
                <a:alpha val="35999"/>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500" b="1">
                <a:latin typeface="HG丸ｺﾞｼｯｸM-PRO" panose="020F0600000000000000" pitchFamily="50" charset="-128"/>
                <a:ea typeface="HG丸ｺﾞｼｯｸM-PRO" panose="020F0600000000000000" pitchFamily="50" charset="-128"/>
              </a:rPr>
              <a:t>ご本人へ</a:t>
            </a:r>
          </a:p>
        </p:txBody>
      </p:sp>
      <p:sp>
        <p:nvSpPr>
          <p:cNvPr id="6148" name="タイトル 1">
            <a:extLst>
              <a:ext uri="{FF2B5EF4-FFF2-40B4-BE49-F238E27FC236}">
                <a16:creationId xmlns:a16="http://schemas.microsoft.com/office/drawing/2014/main" id="{271B0EA7-4318-9224-EBA6-39E10D74ED38}"/>
              </a:ext>
            </a:extLst>
          </p:cNvPr>
          <p:cNvSpPr>
            <a:spLocks noGrp="1" noChangeArrowheads="1"/>
          </p:cNvSpPr>
          <p:nvPr>
            <p:ph type="title" idx="4294967295"/>
          </p:nvPr>
        </p:nvSpPr>
        <p:spPr>
          <a:xfrm>
            <a:off x="55563" y="250825"/>
            <a:ext cx="6757987" cy="576263"/>
          </a:xfrm>
        </p:spPr>
        <p:txBody>
          <a:bodyPr/>
          <a:lstStyle/>
          <a:p>
            <a:pPr eaLnBrk="1" hangingPunct="1"/>
            <a:r>
              <a:rPr lang="ja-JP" altLang="en-US" sz="3200">
                <a:latin typeface="HG丸ｺﾞｼｯｸM-PRO" panose="020F0600000000000000" pitchFamily="50" charset="-128"/>
                <a:ea typeface="HG丸ｺﾞｼｯｸM-PRO" panose="020F0600000000000000" pitchFamily="50" charset="-128"/>
              </a:rPr>
              <a:t>署名・同意される方々へのお願い</a:t>
            </a:r>
          </a:p>
        </p:txBody>
      </p:sp>
      <p:cxnSp>
        <p:nvCxnSpPr>
          <p:cNvPr id="6149" name="直線コネクタ 4">
            <a:extLst>
              <a:ext uri="{FF2B5EF4-FFF2-40B4-BE49-F238E27FC236}">
                <a16:creationId xmlns:a16="http://schemas.microsoft.com/office/drawing/2014/main" id="{D9F7B67B-64E0-C55F-0BB4-51A5129D2728}"/>
              </a:ext>
            </a:extLst>
          </p:cNvPr>
          <p:cNvCxnSpPr>
            <a:cxnSpLocks noChangeShapeType="1"/>
          </p:cNvCxnSpPr>
          <p:nvPr/>
        </p:nvCxnSpPr>
        <p:spPr bwMode="auto">
          <a:xfrm>
            <a:off x="144463" y="971550"/>
            <a:ext cx="6524625" cy="0"/>
          </a:xfrm>
          <a:prstGeom prst="line">
            <a:avLst/>
          </a:prstGeom>
          <a:noFill/>
          <a:ln w="25400">
            <a:solidFill>
              <a:srgbClr val="8064A2"/>
            </a:solidFill>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sp>
        <p:nvSpPr>
          <p:cNvPr id="6150" name="コンテンツ プレースホルダ 2">
            <a:extLst>
              <a:ext uri="{FF2B5EF4-FFF2-40B4-BE49-F238E27FC236}">
                <a16:creationId xmlns:a16="http://schemas.microsoft.com/office/drawing/2014/main" id="{323E7021-2A94-E079-8682-8F71E4E10220}"/>
              </a:ext>
            </a:extLst>
          </p:cNvPr>
          <p:cNvSpPr txBox="1">
            <a:spLocks noChangeArrowheads="1"/>
          </p:cNvSpPr>
          <p:nvPr/>
        </p:nvSpPr>
        <p:spPr bwMode="auto">
          <a:xfrm>
            <a:off x="-23813" y="1908175"/>
            <a:ext cx="6783388"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buFont typeface="Wingdings" panose="05000000000000000000" pitchFamily="2" charset="2"/>
              <a:buChar char="u"/>
            </a:pPr>
            <a:r>
              <a:rPr lang="ja-JP" altLang="en-US" sz="2400">
                <a:latin typeface="HG丸ｺﾞｼｯｸM-PRO" panose="020F0600000000000000" pitchFamily="50" charset="-128"/>
                <a:ea typeface="HG丸ｺﾞｼｯｸM-PRO" panose="020F0600000000000000" pitchFamily="50" charset="-128"/>
              </a:rPr>
              <a:t> 気持ちの落ち着いている時に記入しましょう。</a:t>
            </a:r>
            <a:endParaRPr lang="en-US" altLang="ja-JP" sz="2400">
              <a:latin typeface="HG丸ｺﾞｼｯｸM-PRO" panose="020F0600000000000000" pitchFamily="50" charset="-128"/>
              <a:ea typeface="HG丸ｺﾞｼｯｸM-PRO" panose="020F0600000000000000" pitchFamily="50" charset="-128"/>
            </a:endParaRPr>
          </a:p>
          <a:p>
            <a:pPr eaLnBrk="1" hangingPunct="1">
              <a:buFont typeface="Wingdings" panose="05000000000000000000" pitchFamily="2" charset="2"/>
              <a:buChar char="u"/>
            </a:pPr>
            <a:r>
              <a:rPr lang="ja-JP" altLang="en-US" sz="2400">
                <a:latin typeface="HG丸ｺﾞｼｯｸM-PRO" panose="020F0600000000000000" pitchFamily="50" charset="-128"/>
                <a:ea typeface="HG丸ｺﾞｼｯｸM-PRO" panose="020F0600000000000000" pitchFamily="50" charset="-128"/>
              </a:rPr>
              <a:t> 年齢や状況によって考えは変化します。</a:t>
            </a:r>
            <a:endParaRPr lang="en-US" altLang="ja-JP" sz="2400">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2400">
                <a:latin typeface="HG丸ｺﾞｼｯｸM-PRO" panose="020F0600000000000000" pitchFamily="50" charset="-128"/>
                <a:ea typeface="HG丸ｺﾞｼｯｸM-PRO" panose="020F0600000000000000" pitchFamily="50" charset="-128"/>
              </a:rPr>
              <a:t>　 </a:t>
            </a:r>
            <a:r>
              <a:rPr lang="ja-JP" altLang="en-US" sz="2300">
                <a:latin typeface="HG丸ｺﾞｼｯｸM-PRO" panose="020F0600000000000000" pitchFamily="50" charset="-128"/>
                <a:ea typeface="HG丸ｺﾞｼｯｸM-PRO" panose="020F0600000000000000" pitchFamily="50" charset="-128"/>
              </a:rPr>
              <a:t>考えが変わったら、そのつど書き直しましょう。</a:t>
            </a:r>
            <a:endParaRPr lang="en-US" altLang="ja-JP" sz="2300">
              <a:latin typeface="HG丸ｺﾞｼｯｸM-PRO" panose="020F0600000000000000" pitchFamily="50" charset="-128"/>
              <a:ea typeface="HG丸ｺﾞｼｯｸM-PRO" panose="020F0600000000000000" pitchFamily="50" charset="-128"/>
            </a:endParaRPr>
          </a:p>
          <a:p>
            <a:pPr eaLnBrk="1" hangingPunct="1">
              <a:buFont typeface="Wingdings" panose="05000000000000000000" pitchFamily="2" charset="2"/>
              <a:buChar char="u"/>
            </a:pPr>
            <a:r>
              <a:rPr lang="ja-JP" altLang="en-US" sz="2400">
                <a:latin typeface="HG丸ｺﾞｼｯｸM-PRO" panose="020F0600000000000000" pitchFamily="50" charset="-128"/>
                <a:ea typeface="HG丸ｺﾞｼｯｸM-PRO" panose="020F0600000000000000" pitchFamily="50" charset="-128"/>
              </a:rPr>
              <a:t> 定期的に（一年に一度、誕生日など）内容を見直しましょう。</a:t>
            </a:r>
            <a:endParaRPr lang="ja-JP" altLang="en-US" sz="2000">
              <a:latin typeface="HG丸ｺﾞｼｯｸM-PRO" panose="020F0600000000000000" pitchFamily="50" charset="-128"/>
              <a:ea typeface="HG丸ｺﾞｼｯｸM-PRO" panose="020F0600000000000000" pitchFamily="50" charset="-128"/>
            </a:endParaRPr>
          </a:p>
        </p:txBody>
      </p:sp>
      <p:sp>
        <p:nvSpPr>
          <p:cNvPr id="6151" name="コンテンツ プレースホルダ 2">
            <a:extLst>
              <a:ext uri="{FF2B5EF4-FFF2-40B4-BE49-F238E27FC236}">
                <a16:creationId xmlns:a16="http://schemas.microsoft.com/office/drawing/2014/main" id="{9CA92E6D-7702-C1D0-723D-070CFCF8D666}"/>
              </a:ext>
            </a:extLst>
          </p:cNvPr>
          <p:cNvSpPr txBox="1">
            <a:spLocks noChangeArrowheads="1"/>
          </p:cNvSpPr>
          <p:nvPr/>
        </p:nvSpPr>
        <p:spPr bwMode="auto">
          <a:xfrm>
            <a:off x="-23813" y="5148263"/>
            <a:ext cx="673893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buFont typeface="Wingdings" panose="05000000000000000000" pitchFamily="2" charset="2"/>
              <a:buChar char="u"/>
            </a:pPr>
            <a:r>
              <a:rPr lang="ja-JP" altLang="en-US" sz="2400">
                <a:latin typeface="HG丸ｺﾞｼｯｸM-PRO" panose="020F0600000000000000" pitchFamily="50" charset="-128"/>
                <a:ea typeface="HG丸ｺﾞｼｯｸM-PRO" panose="020F0600000000000000" pitchFamily="50" charset="-128"/>
              </a:rPr>
              <a:t> ご本人の意思を十分にご理解、ご納得された上でご署名ください。</a:t>
            </a:r>
            <a:endParaRPr lang="ja-JP" altLang="en-US" sz="2000">
              <a:latin typeface="HG丸ｺﾞｼｯｸM-PRO" panose="020F0600000000000000" pitchFamily="50" charset="-128"/>
              <a:ea typeface="HG丸ｺﾞｼｯｸM-PRO" panose="020F0600000000000000" pitchFamily="50" charset="-128"/>
            </a:endParaRPr>
          </a:p>
        </p:txBody>
      </p:sp>
      <p:pic>
        <p:nvPicPr>
          <p:cNvPr id="6152" name="図 16" descr="illust567_thumb.gif">
            <a:extLst>
              <a:ext uri="{FF2B5EF4-FFF2-40B4-BE49-F238E27FC236}">
                <a16:creationId xmlns:a16="http://schemas.microsoft.com/office/drawing/2014/main" id="{B8A98BE9-6F65-D964-CDC3-30A48BEA55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1525" y="7653338"/>
            <a:ext cx="1871663" cy="127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コンテンツ プレースホルダ 2">
            <a:extLst>
              <a:ext uri="{FF2B5EF4-FFF2-40B4-BE49-F238E27FC236}">
                <a16:creationId xmlns:a16="http://schemas.microsoft.com/office/drawing/2014/main" id="{C4EB5A91-8A13-9854-B251-C5409F85946D}"/>
              </a:ext>
            </a:extLst>
          </p:cNvPr>
          <p:cNvSpPr txBox="1">
            <a:spLocks noChangeArrowheads="1"/>
          </p:cNvSpPr>
          <p:nvPr/>
        </p:nvSpPr>
        <p:spPr bwMode="auto">
          <a:xfrm>
            <a:off x="-23813" y="6072188"/>
            <a:ext cx="638651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buFont typeface="Wingdings" panose="05000000000000000000" pitchFamily="2" charset="2"/>
              <a:buChar char="u"/>
            </a:pPr>
            <a:r>
              <a:rPr lang="ja-JP" altLang="en-US" sz="2400">
                <a:latin typeface="HG丸ｺﾞｼｯｸM-PRO" panose="020F0600000000000000" pitchFamily="50" charset="-128"/>
                <a:ea typeface="HG丸ｺﾞｼｯｸM-PRO" panose="020F0600000000000000" pitchFamily="50" charset="-128"/>
              </a:rPr>
              <a:t> 分からないことや、もっと詳しいことを</a:t>
            </a:r>
            <a:endParaRPr lang="en-US" altLang="ja-JP" sz="2400">
              <a:latin typeface="HG丸ｺﾞｼｯｸM-PRO" panose="020F0600000000000000" pitchFamily="50" charset="-128"/>
              <a:ea typeface="HG丸ｺﾞｼｯｸM-PRO" panose="020F0600000000000000" pitchFamily="50" charset="-128"/>
            </a:endParaRPr>
          </a:p>
          <a:p>
            <a:pPr eaLnBrk="1" hangingPunct="1">
              <a:buFontTx/>
              <a:buNone/>
            </a:pPr>
            <a:r>
              <a:rPr lang="en-US" altLang="ja-JP" sz="2400">
                <a:latin typeface="HG丸ｺﾞｼｯｸM-PRO" panose="020F0600000000000000" pitchFamily="50" charset="-128"/>
                <a:ea typeface="HG丸ｺﾞｼｯｸM-PRO" panose="020F0600000000000000" pitchFamily="50" charset="-128"/>
              </a:rPr>
              <a:t>    </a:t>
            </a:r>
            <a:r>
              <a:rPr lang="ja-JP" altLang="en-US" sz="2400">
                <a:latin typeface="HG丸ｺﾞｼｯｸM-PRO" panose="020F0600000000000000" pitchFamily="50" charset="-128"/>
                <a:ea typeface="HG丸ｺﾞｼｯｸM-PRO" panose="020F0600000000000000" pitchFamily="50" charset="-128"/>
              </a:rPr>
              <a:t>知りたい方は、患者サポートセンターの</a:t>
            </a:r>
            <a:endParaRPr lang="en-US" altLang="ja-JP" sz="2400">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2400">
                <a:latin typeface="HG丸ｺﾞｼｯｸM-PRO" panose="020F0600000000000000" pitchFamily="50" charset="-128"/>
                <a:ea typeface="HG丸ｺﾞｼｯｸM-PRO" panose="020F0600000000000000" pitchFamily="50" charset="-128"/>
              </a:rPr>
              <a:t>　 職員にご相談ください。担当者が、ご説明いたします。</a:t>
            </a:r>
            <a:endParaRPr lang="ja-JP" altLang="en-US" sz="2000">
              <a:latin typeface="HG丸ｺﾞｼｯｸM-PRO" panose="020F0600000000000000" pitchFamily="50" charset="-128"/>
              <a:ea typeface="HG丸ｺﾞｼｯｸM-PRO" panose="020F0600000000000000" pitchFamily="50" charset="-128"/>
            </a:endParaRPr>
          </a:p>
        </p:txBody>
      </p:sp>
      <p:pic>
        <p:nvPicPr>
          <p:cNvPr id="6154" name="図 16" descr="illust567_thumb.gif">
            <a:extLst>
              <a:ext uri="{FF2B5EF4-FFF2-40B4-BE49-F238E27FC236}">
                <a16:creationId xmlns:a16="http://schemas.microsoft.com/office/drawing/2014/main" id="{9C0C9740-F3AF-46A0-55B9-AB3F15D55E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1525" y="1187450"/>
            <a:ext cx="17811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図 1">
            <a:extLst>
              <a:ext uri="{FF2B5EF4-FFF2-40B4-BE49-F238E27FC236}">
                <a16:creationId xmlns:a16="http://schemas.microsoft.com/office/drawing/2014/main" id="{3DE95FD2-77C5-3628-9792-9494626B39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66150" y="5580063"/>
            <a:ext cx="100806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テキスト ボックス 5">
            <a:extLst>
              <a:ext uri="{FF2B5EF4-FFF2-40B4-BE49-F238E27FC236}">
                <a16:creationId xmlns:a16="http://schemas.microsoft.com/office/drawing/2014/main" id="{66655786-B4DC-BBE5-4BA5-A26A86350CC5}"/>
              </a:ext>
            </a:extLst>
          </p:cNvPr>
          <p:cNvSpPr txBox="1">
            <a:spLocks noChangeArrowheads="1"/>
          </p:cNvSpPr>
          <p:nvPr/>
        </p:nvSpPr>
        <p:spPr bwMode="auto">
          <a:xfrm>
            <a:off x="1555750" y="395288"/>
            <a:ext cx="3744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b="1">
                <a:latin typeface="HG丸ｺﾞｼｯｸM-PRO" panose="020F0600000000000000" pitchFamily="50" charset="-128"/>
                <a:ea typeface="HG丸ｺﾞｼｯｸM-PRO" panose="020F0600000000000000" pitchFamily="50" charset="-128"/>
              </a:rPr>
              <a:t>主な用語の説明 ①</a:t>
            </a:r>
          </a:p>
        </p:txBody>
      </p:sp>
      <p:sp>
        <p:nvSpPr>
          <p:cNvPr id="7172" name="テキスト ボックス 9">
            <a:extLst>
              <a:ext uri="{FF2B5EF4-FFF2-40B4-BE49-F238E27FC236}">
                <a16:creationId xmlns:a16="http://schemas.microsoft.com/office/drawing/2014/main" id="{E1774681-AE52-54CA-42B5-7C4B94999D92}"/>
              </a:ext>
            </a:extLst>
          </p:cNvPr>
          <p:cNvSpPr txBox="1">
            <a:spLocks noChangeArrowheads="1"/>
          </p:cNvSpPr>
          <p:nvPr/>
        </p:nvSpPr>
        <p:spPr bwMode="auto">
          <a:xfrm>
            <a:off x="303646" y="1481137"/>
            <a:ext cx="6249119" cy="7509748"/>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defRPr/>
            </a:pPr>
            <a:r>
              <a:rPr lang="ja-JP" altLang="en-US" sz="1600" b="1" dirty="0">
                <a:latin typeface="HG丸ｺﾞｼｯｸM-PRO" panose="020F0600000000000000" pitchFamily="50" charset="-128"/>
                <a:ea typeface="HG丸ｺﾞｼｯｸM-PRO" panose="020F0600000000000000" pitchFamily="50" charset="-128"/>
              </a:rPr>
              <a:t>人生会議：</a:t>
            </a:r>
            <a:r>
              <a:rPr lang="ja-JP" altLang="en-US" sz="1600" dirty="0">
                <a:latin typeface="HG丸ｺﾞｼｯｸM-PRO" panose="020F0600000000000000" pitchFamily="50" charset="-128"/>
                <a:ea typeface="HG丸ｺﾞｼｯｸM-PRO" panose="020F0600000000000000" pitchFamily="50" charset="-128"/>
              </a:rPr>
              <a:t>もしものときのために、あなたが望む医療やケアについて、前もって考え、繰り返し話し合い、共有することです。アドバンス・ケア・プランニング</a:t>
            </a:r>
            <a:r>
              <a:rPr lang="en-US" altLang="ja-JP" sz="1600" dirty="0">
                <a:latin typeface="HG丸ｺﾞｼｯｸM-PRO" panose="020F0600000000000000" pitchFamily="50" charset="-128"/>
                <a:ea typeface="HG丸ｺﾞｼｯｸM-PRO" panose="020F0600000000000000" pitchFamily="50" charset="-128"/>
              </a:rPr>
              <a:t>(ACP)</a:t>
            </a:r>
            <a:r>
              <a:rPr lang="ja-JP" altLang="en-US" sz="1600" dirty="0">
                <a:latin typeface="HG丸ｺﾞｼｯｸM-PRO" panose="020F0600000000000000" pitchFamily="50" charset="-128"/>
                <a:ea typeface="HG丸ｺﾞｼｯｸM-PRO" panose="020F0600000000000000" pitchFamily="50" charset="-128"/>
              </a:rPr>
              <a:t>とも言います。</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buFont typeface="Arial" panose="020B0604020202020204" pitchFamily="34" charset="0"/>
              <a:buNone/>
              <a:defRPr/>
            </a:pPr>
            <a:endParaRPr lang="en-US" altLang="ja-JP" sz="1600" dirty="0">
              <a:highlight>
                <a:srgbClr val="FFFF00"/>
              </a:highlight>
              <a:latin typeface="HG丸ｺﾞｼｯｸM-PRO" panose="020F0600000000000000" pitchFamily="50" charset="-128"/>
              <a:ea typeface="HG丸ｺﾞｼｯｸM-PRO" panose="020F0600000000000000" pitchFamily="50" charset="-128"/>
            </a:endParaRPr>
          </a:p>
          <a:p>
            <a:pPr eaLnBrk="1" hangingPunct="1">
              <a:spcBef>
                <a:spcPct val="0"/>
              </a:spcBef>
              <a:defRPr/>
            </a:pPr>
            <a:r>
              <a:rPr lang="ja-JP" altLang="en-US" sz="1600" b="1" dirty="0">
                <a:latin typeface="HG丸ｺﾞｼｯｸM-PRO" panose="020F0600000000000000" pitchFamily="50" charset="-128"/>
                <a:ea typeface="HG丸ｺﾞｼｯｸM-PRO" panose="020F0600000000000000" pitchFamily="50" charset="-128"/>
              </a:rPr>
              <a:t>明確な意思表示ができない状態</a:t>
            </a:r>
            <a:r>
              <a:rPr lang="ja-JP" altLang="en-US" sz="1600" dirty="0">
                <a:latin typeface="HG丸ｺﾞｼｯｸM-PRO" panose="020F0600000000000000" pitchFamily="50" charset="-128"/>
                <a:ea typeface="HG丸ｺﾞｼｯｸM-PRO" panose="020F0600000000000000" pitchFamily="50" charset="-128"/>
              </a:rPr>
              <a:t>：①急病や事故などで意識が鮮明でないとき（急性期）、②認知症が進んだとき、③病気や事故等の闘病が長期間続き、かつ意思表示ができないとき（慢性期）を示します。</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defRPr/>
            </a:pP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defRPr/>
            </a:pPr>
            <a:r>
              <a:rPr lang="ja-JP" altLang="en-US" sz="1600" b="1" dirty="0">
                <a:latin typeface="HG丸ｺﾞｼｯｸM-PRO" panose="020F0600000000000000" pitchFamily="50" charset="-128"/>
                <a:ea typeface="HG丸ｺﾞｼｯｸM-PRO" panose="020F0600000000000000" pitchFamily="50" charset="-128"/>
              </a:rPr>
              <a:t>延命治療（えんめいちりょう）</a:t>
            </a:r>
            <a:r>
              <a:rPr lang="ja-JP" altLang="en-US" sz="1600" dirty="0">
                <a:latin typeface="HG丸ｺﾞｼｯｸM-PRO" panose="020F0600000000000000" pitchFamily="50" charset="-128"/>
                <a:ea typeface="HG丸ｺﾞｼｯｸM-PRO" panose="020F0600000000000000" pitchFamily="50" charset="-128"/>
              </a:rPr>
              <a:t>：主な</a:t>
            </a:r>
            <a:r>
              <a:rPr lang="ja-JP" altLang="ja-JP" sz="1600" dirty="0">
                <a:latin typeface="HG丸ｺﾞｼｯｸM-PRO" panose="020F0600000000000000" pitchFamily="50" charset="-128"/>
                <a:ea typeface="HG丸ｺﾞｼｯｸM-PRO" panose="020F0600000000000000" pitchFamily="50" charset="-128"/>
              </a:rPr>
              <a:t>延命治療</a:t>
            </a:r>
            <a:r>
              <a:rPr lang="ja-JP" altLang="en-US" sz="1600" dirty="0">
                <a:latin typeface="HG丸ｺﾞｼｯｸM-PRO" panose="020F0600000000000000" pitchFamily="50" charset="-128"/>
                <a:ea typeface="HG丸ｺﾞｼｯｸM-PRO" panose="020F0600000000000000" pitchFamily="50" charset="-128"/>
              </a:rPr>
              <a:t>には</a:t>
            </a:r>
            <a:r>
              <a:rPr lang="ja-JP" altLang="ja-JP" sz="1600" dirty="0">
                <a:latin typeface="HG丸ｺﾞｼｯｸM-PRO" panose="020F0600000000000000" pitchFamily="50" charset="-128"/>
                <a:ea typeface="HG丸ｺﾞｼｯｸM-PRO" panose="020F0600000000000000" pitchFamily="50" charset="-128"/>
              </a:rPr>
              <a:t>、心臓マッサージ</a:t>
            </a:r>
            <a:r>
              <a:rPr lang="ja-JP" altLang="en-US" sz="1600" dirty="0">
                <a:latin typeface="HG丸ｺﾞｼｯｸM-PRO" panose="020F0600000000000000" pitchFamily="50" charset="-128"/>
                <a:ea typeface="HG丸ｺﾞｼｯｸM-PRO" panose="020F0600000000000000" pitchFamily="50" charset="-128"/>
              </a:rPr>
              <a:t>や</a:t>
            </a:r>
            <a:r>
              <a:rPr lang="ja-JP" altLang="ja-JP" sz="1600" dirty="0">
                <a:latin typeface="HG丸ｺﾞｼｯｸM-PRO" panose="020F0600000000000000" pitchFamily="50" charset="-128"/>
                <a:ea typeface="HG丸ｺﾞｼｯｸM-PRO" panose="020F0600000000000000" pitchFamily="50" charset="-128"/>
              </a:rPr>
              <a:t>人</a:t>
            </a:r>
            <a:r>
              <a:rPr lang="ja-JP" altLang="en-US" sz="1600" dirty="0">
                <a:latin typeface="HG丸ｺﾞｼｯｸM-PRO" panose="020F0600000000000000" pitchFamily="50" charset="-128"/>
                <a:ea typeface="HG丸ｺﾞｼｯｸM-PRO" panose="020F0600000000000000" pitchFamily="50" charset="-128"/>
              </a:rPr>
              <a:t>工</a:t>
            </a:r>
            <a:r>
              <a:rPr lang="ja-JP" altLang="ja-JP" sz="1600" dirty="0">
                <a:latin typeface="HG丸ｺﾞｼｯｸM-PRO" panose="020F0600000000000000" pitchFamily="50" charset="-128"/>
                <a:ea typeface="HG丸ｺﾞｼｯｸM-PRO" panose="020F0600000000000000" pitchFamily="50" charset="-128"/>
              </a:rPr>
              <a:t>呼吸器の装着などによる心肺蘇生</a:t>
            </a:r>
            <a:r>
              <a:rPr lang="ja-JP" altLang="en-US" sz="1600" dirty="0">
                <a:latin typeface="HG丸ｺﾞｼｯｸM-PRO" panose="020F0600000000000000" pitchFamily="50" charset="-128"/>
                <a:ea typeface="HG丸ｺﾞｼｯｸM-PRO" panose="020F0600000000000000" pitchFamily="50" charset="-128"/>
              </a:rPr>
              <a:t>や</a:t>
            </a:r>
            <a:r>
              <a:rPr lang="ja-JP" altLang="ja-JP" sz="1600" dirty="0">
                <a:latin typeface="HG丸ｺﾞｼｯｸM-PRO" panose="020F0600000000000000" pitchFamily="50" charset="-128"/>
                <a:ea typeface="HG丸ｺﾞｼｯｸM-PRO" panose="020F0600000000000000" pitchFamily="50" charset="-128"/>
              </a:rPr>
              <a:t>人工透析、輸血、中心静脈栄養</a:t>
            </a:r>
            <a:r>
              <a:rPr lang="ja-JP" altLang="en-US" sz="1600" dirty="0">
                <a:latin typeface="HG丸ｺﾞｼｯｸM-PRO" panose="020F0600000000000000" pitchFamily="50" charset="-128"/>
                <a:ea typeface="HG丸ｺﾞｼｯｸM-PRO" panose="020F0600000000000000" pitchFamily="50" charset="-128"/>
              </a:rPr>
              <a:t>な</a:t>
            </a:r>
            <a:r>
              <a:rPr lang="ja-JP" altLang="ja-JP" sz="1600" dirty="0">
                <a:latin typeface="HG丸ｺﾞｼｯｸM-PRO" panose="020F0600000000000000" pitchFamily="50" charset="-128"/>
                <a:ea typeface="HG丸ｺﾞｼｯｸM-PRO" panose="020F0600000000000000" pitchFamily="50" charset="-128"/>
              </a:rPr>
              <a:t>どが</a:t>
            </a:r>
            <a:r>
              <a:rPr lang="ja-JP" altLang="en-US" sz="1600" dirty="0">
                <a:latin typeface="HG丸ｺﾞｼｯｸM-PRO" panose="020F0600000000000000" pitchFamily="50" charset="-128"/>
                <a:ea typeface="HG丸ｺﾞｼｯｸM-PRO" panose="020F0600000000000000" pitchFamily="50" charset="-128"/>
              </a:rPr>
              <a:t>あります</a:t>
            </a:r>
            <a:r>
              <a:rPr lang="ja-JP"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これらの治療を</a:t>
            </a:r>
            <a:r>
              <a:rPr lang="ja-JP" altLang="ja-JP" sz="1600" dirty="0">
                <a:latin typeface="HG丸ｺﾞｼｯｸM-PRO" panose="020F0600000000000000" pitchFamily="50" charset="-128"/>
                <a:ea typeface="HG丸ｺﾞｼｯｸM-PRO" panose="020F0600000000000000" pitchFamily="50" charset="-128"/>
              </a:rPr>
              <a:t>を施すことによって、生命の延長を図る治療</a:t>
            </a:r>
            <a:r>
              <a:rPr lang="ja-JP" altLang="en-US" sz="1600" dirty="0">
                <a:latin typeface="HG丸ｺﾞｼｯｸM-PRO" panose="020F0600000000000000" pitchFamily="50" charset="-128"/>
                <a:ea typeface="HG丸ｺﾞｼｯｸM-PRO" panose="020F0600000000000000" pitchFamily="50" charset="-128"/>
              </a:rPr>
              <a:t>・</a:t>
            </a:r>
            <a:r>
              <a:rPr lang="ja-JP" altLang="ja-JP" sz="1600" dirty="0">
                <a:latin typeface="HG丸ｺﾞｼｯｸM-PRO" panose="020F0600000000000000" pitchFamily="50" charset="-128"/>
                <a:ea typeface="HG丸ｺﾞｼｯｸM-PRO" panose="020F0600000000000000" pitchFamily="50" charset="-128"/>
              </a:rPr>
              <a:t>処置のことを</a:t>
            </a:r>
            <a:r>
              <a:rPr lang="ja-JP" altLang="en-US" sz="1600" dirty="0">
                <a:latin typeface="HG丸ｺﾞｼｯｸM-PRO" panose="020F0600000000000000" pitchFamily="50" charset="-128"/>
                <a:ea typeface="HG丸ｺﾞｼｯｸM-PRO" panose="020F0600000000000000" pitchFamily="50" charset="-128"/>
              </a:rPr>
              <a:t>言</a:t>
            </a:r>
            <a:r>
              <a:rPr lang="ja-JP" altLang="ja-JP" sz="1600" dirty="0">
                <a:latin typeface="HG丸ｺﾞｼｯｸM-PRO" panose="020F0600000000000000" pitchFamily="50" charset="-128"/>
                <a:ea typeface="HG丸ｺﾞｼｯｸM-PRO" panose="020F0600000000000000" pitchFamily="50" charset="-128"/>
              </a:rPr>
              <a:t>います。</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buFont typeface="Arial" panose="020B0604020202020204" pitchFamily="34" charset="0"/>
              <a:buNone/>
              <a:defRPr/>
            </a:pP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defRPr/>
            </a:pPr>
            <a:r>
              <a:rPr lang="ja-JP" altLang="en-US" sz="1600" b="1" dirty="0">
                <a:latin typeface="HG丸ｺﾞｼｯｸM-PRO" panose="020F0600000000000000" pitchFamily="50" charset="-128"/>
                <a:ea typeface="HG丸ｺﾞｼｯｸM-PRO" panose="020F0600000000000000" pitchFamily="50" charset="-128"/>
              </a:rPr>
              <a:t>心肺蘇生（しんぱいそせい）：</a:t>
            </a:r>
            <a:r>
              <a:rPr lang="ja-JP" altLang="en-US" sz="1600" dirty="0">
                <a:latin typeface="HG丸ｺﾞｼｯｸM-PRO" panose="020F0600000000000000" pitchFamily="50" charset="-128"/>
                <a:ea typeface="HG丸ｺﾞｼｯｸM-PRO" panose="020F0600000000000000" pitchFamily="50" charset="-128"/>
              </a:rPr>
              <a:t>心臓が停止した時に、心臓マッサージを行ったり、人工呼吸を行うことを言います。</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buFont typeface="Arial" panose="020B0604020202020204" pitchFamily="34" charset="0"/>
              <a:buNone/>
              <a:defRPr/>
            </a:pPr>
            <a:endParaRPr lang="en-US" altLang="ja-JP" sz="1600" b="1" dirty="0">
              <a:solidFill>
                <a:srgbClr val="FF0000"/>
              </a:solidFill>
              <a:latin typeface="HG丸ｺﾞｼｯｸM-PRO" panose="020F0600000000000000" pitchFamily="50" charset="-128"/>
              <a:ea typeface="HG丸ｺﾞｼｯｸM-PRO" panose="020F0600000000000000" pitchFamily="50" charset="-128"/>
            </a:endParaRPr>
          </a:p>
          <a:p>
            <a:pPr eaLnBrk="1" hangingPunct="1">
              <a:spcBef>
                <a:spcPct val="0"/>
              </a:spcBef>
              <a:defRPr/>
            </a:pPr>
            <a:r>
              <a:rPr lang="ja-JP" altLang="en-US" sz="1600" b="1" dirty="0">
                <a:latin typeface="HG丸ｺﾞｼｯｸM-PRO" panose="020F0600000000000000" pitchFamily="50" charset="-128"/>
                <a:ea typeface="HG丸ｺﾞｼｯｸM-PRO" panose="020F0600000000000000" pitchFamily="50" charset="-128"/>
              </a:rPr>
              <a:t>心臓（しんぞう）マッサージ</a:t>
            </a:r>
            <a:r>
              <a:rPr lang="ja-JP" altLang="en-US" sz="1600" dirty="0">
                <a:latin typeface="HG丸ｺﾞｼｯｸM-PRO" panose="020F0600000000000000" pitchFamily="50" charset="-128"/>
                <a:ea typeface="HG丸ｺﾞｼｯｸM-PRO" panose="020F0600000000000000" pitchFamily="50" charset="-128"/>
              </a:rPr>
              <a:t>：</a:t>
            </a:r>
            <a:r>
              <a:rPr lang="ja-JP" altLang="ja-JP" sz="1600" dirty="0">
                <a:latin typeface="HG丸ｺﾞｼｯｸM-PRO" panose="020F0600000000000000" pitchFamily="50" charset="-128"/>
                <a:ea typeface="HG丸ｺﾞｼｯｸM-PRO" panose="020F0600000000000000" pitchFamily="50" charset="-128"/>
              </a:rPr>
              <a:t>有効な心臓</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defRPr/>
            </a:pPr>
            <a:r>
              <a:rPr lang="ja-JP" altLang="en-US" sz="1600" dirty="0">
                <a:latin typeface="HG丸ｺﾞｼｯｸM-PRO" panose="020F0600000000000000" pitchFamily="50" charset="-128"/>
                <a:ea typeface="HG丸ｺﾞｼｯｸM-PRO" panose="020F0600000000000000" pitchFamily="50" charset="-128"/>
              </a:rPr>
              <a:t>の</a:t>
            </a:r>
            <a:r>
              <a:rPr lang="ja-JP" altLang="ja-JP" sz="1600" dirty="0">
                <a:latin typeface="HG丸ｺﾞｼｯｸM-PRO" panose="020F0600000000000000" pitchFamily="50" charset="-128"/>
                <a:ea typeface="HG丸ｺﾞｼｯｸM-PRO" panose="020F0600000000000000" pitchFamily="50" charset="-128"/>
              </a:rPr>
              <a:t>収縮が</a:t>
            </a:r>
            <a:r>
              <a:rPr lang="ja-JP" altLang="en-US" sz="1600" dirty="0">
                <a:latin typeface="HG丸ｺﾞｼｯｸM-PRO" panose="020F0600000000000000" pitchFamily="50" charset="-128"/>
                <a:ea typeface="HG丸ｺﾞｼｯｸM-PRO" panose="020F0600000000000000" pitchFamily="50" charset="-128"/>
              </a:rPr>
              <a:t>なくなった</a:t>
            </a:r>
            <a:r>
              <a:rPr lang="ja-JP" altLang="ja-JP" sz="1600" dirty="0">
                <a:latin typeface="HG丸ｺﾞｼｯｸM-PRO" panose="020F0600000000000000" pitchFamily="50" charset="-128"/>
                <a:ea typeface="HG丸ｺﾞｼｯｸM-PRO" panose="020F0600000000000000" pitchFamily="50" charset="-128"/>
              </a:rPr>
              <a:t>ときに、外部から心臓</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defRPr/>
            </a:pPr>
            <a:r>
              <a:rPr lang="ja-JP" altLang="ja-JP" sz="1600" dirty="0">
                <a:latin typeface="HG丸ｺﾞｼｯｸM-PRO" panose="020F0600000000000000" pitchFamily="50" charset="-128"/>
                <a:ea typeface="HG丸ｺﾞｼｯｸM-PRO" panose="020F0600000000000000" pitchFamily="50" charset="-128"/>
              </a:rPr>
              <a:t>を圧迫することによって血液を</a:t>
            </a:r>
            <a:r>
              <a:rPr lang="ja-JP" altLang="en-US" sz="1600" dirty="0">
                <a:latin typeface="HG丸ｺﾞｼｯｸM-PRO" panose="020F0600000000000000" pitchFamily="50" charset="-128"/>
                <a:ea typeface="HG丸ｺﾞｼｯｸM-PRO" panose="020F0600000000000000" pitchFamily="50" charset="-128"/>
              </a:rPr>
              <a:t>心臓から</a:t>
            </a:r>
            <a:r>
              <a:rPr lang="ja-JP" altLang="ja-JP" sz="1600" dirty="0">
                <a:latin typeface="HG丸ｺﾞｼｯｸM-PRO" panose="020F0600000000000000" pitchFamily="50" charset="-128"/>
                <a:ea typeface="HG丸ｺﾞｼｯｸM-PRO" panose="020F0600000000000000" pitchFamily="50" charset="-128"/>
              </a:rPr>
              <a:t>押し</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defRPr/>
            </a:pPr>
            <a:r>
              <a:rPr lang="ja-JP" altLang="ja-JP" sz="1600" dirty="0">
                <a:latin typeface="HG丸ｺﾞｼｯｸM-PRO" panose="020F0600000000000000" pitchFamily="50" charset="-128"/>
                <a:ea typeface="HG丸ｺﾞｼｯｸM-PRO" panose="020F0600000000000000" pitchFamily="50" charset="-128"/>
              </a:rPr>
              <a:t>出す処置のことをいいます。</a:t>
            </a:r>
            <a:r>
              <a:rPr lang="ja-JP" altLang="en-US" sz="1600" dirty="0">
                <a:latin typeface="HG丸ｺﾞｼｯｸM-PRO" panose="020F0600000000000000" pitchFamily="50" charset="-128"/>
                <a:ea typeface="HG丸ｺﾞｼｯｸM-PRO" panose="020F0600000000000000" pitchFamily="50" charset="-128"/>
              </a:rPr>
              <a:t>胸骨圧迫とも言</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defRPr/>
            </a:pPr>
            <a:r>
              <a:rPr lang="ja-JP" altLang="en-US" sz="1600" dirty="0">
                <a:latin typeface="HG丸ｺﾞｼｯｸM-PRO" panose="020F0600000000000000" pitchFamily="50" charset="-128"/>
                <a:ea typeface="HG丸ｺﾞｼｯｸM-PRO" panose="020F0600000000000000" pitchFamily="50" charset="-128"/>
              </a:rPr>
              <a:t>います。除細動（じょさいどう）を行うこともあります。</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defRPr/>
            </a:pP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defRPr/>
            </a:pPr>
            <a:r>
              <a:rPr lang="ja-JP" altLang="en-US" sz="1600" b="1" dirty="0">
                <a:latin typeface="HG丸ｺﾞｼｯｸM-PRO" panose="020F0600000000000000" pitchFamily="50" charset="-128"/>
                <a:ea typeface="HG丸ｺﾞｼｯｸM-PRO" panose="020F0600000000000000" pitchFamily="50" charset="-128"/>
              </a:rPr>
              <a:t>除細動（じょさいどう）</a:t>
            </a:r>
            <a:r>
              <a:rPr lang="ja-JP" altLang="en-US" sz="1600" dirty="0">
                <a:latin typeface="HG丸ｺﾞｼｯｸM-PRO" panose="020F0600000000000000" pitchFamily="50" charset="-128"/>
                <a:ea typeface="HG丸ｺﾞｼｯｸM-PRO" panose="020F0600000000000000" pitchFamily="50" charset="-128"/>
              </a:rPr>
              <a:t>：不整脈に対し、電気刺激やお薬を使って、心臓の働きを戻すことを目的としています。通常、一緒に心臓マッサージも行います。町に置いてある</a:t>
            </a:r>
            <a:r>
              <a:rPr lang="en-US" altLang="ja-JP" sz="1600" dirty="0">
                <a:latin typeface="HG丸ｺﾞｼｯｸM-PRO" panose="020F0600000000000000" pitchFamily="50" charset="-128"/>
                <a:ea typeface="HG丸ｺﾞｼｯｸM-PRO" panose="020F0600000000000000" pitchFamily="50" charset="-128"/>
              </a:rPr>
              <a:t>AED</a:t>
            </a:r>
            <a:r>
              <a:rPr lang="ja-JP" altLang="en-US" sz="1600" dirty="0">
                <a:latin typeface="HG丸ｺﾞｼｯｸM-PRO" panose="020F0600000000000000" pitchFamily="50" charset="-128"/>
                <a:ea typeface="HG丸ｺﾞｼｯｸM-PRO" panose="020F0600000000000000" pitchFamily="50" charset="-128"/>
              </a:rPr>
              <a:t>（自動体外式除細動器）は不整脈を感知し、必要に応じて電気刺激を与える機器のことです。</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defRPr/>
            </a:pP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0"/>
              </a:spcBef>
              <a:defRPr/>
            </a:pPr>
            <a:endParaRPr lang="en-US" altLang="ja-JP" sz="1800" b="1" dirty="0">
              <a:latin typeface="HG丸ｺﾞｼｯｸM-PRO" panose="020F0600000000000000" pitchFamily="50" charset="-128"/>
              <a:ea typeface="HG丸ｺﾞｼｯｸM-PRO" panose="020F0600000000000000" pitchFamily="50" charset="-128"/>
            </a:endParaRPr>
          </a:p>
        </p:txBody>
      </p:sp>
      <p:pic>
        <p:nvPicPr>
          <p:cNvPr id="7173" name="図 10" descr="illust3762_thumb.gif">
            <a:extLst>
              <a:ext uri="{FF2B5EF4-FFF2-40B4-BE49-F238E27FC236}">
                <a16:creationId xmlns:a16="http://schemas.microsoft.com/office/drawing/2014/main" id="{23D0F2BA-FCCD-C845-031B-58AEF577CD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275" y="971550"/>
            <a:ext cx="55911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テキスト ボックス 1">
            <a:extLst>
              <a:ext uri="{FF2B5EF4-FFF2-40B4-BE49-F238E27FC236}">
                <a16:creationId xmlns:a16="http://schemas.microsoft.com/office/drawing/2014/main" id="{704EE4E0-57DF-90B9-5CB6-EAB85ECF3E20}"/>
              </a:ext>
            </a:extLst>
          </p:cNvPr>
          <p:cNvSpPr txBox="1">
            <a:spLocks noChangeArrowheads="1"/>
          </p:cNvSpPr>
          <p:nvPr/>
        </p:nvSpPr>
        <p:spPr bwMode="auto">
          <a:xfrm>
            <a:off x="2405063" y="107950"/>
            <a:ext cx="203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HG丸ｺﾞｼｯｸM-PRO" panose="020F0600000000000000" pitchFamily="50" charset="-128"/>
                <a:ea typeface="HG丸ｺﾞｼｯｸM-PRO" panose="020F0600000000000000" pitchFamily="50" charset="-128"/>
              </a:rPr>
              <a:t>記入にあたっての</a:t>
            </a:r>
          </a:p>
        </p:txBody>
      </p:sp>
      <p:pic>
        <p:nvPicPr>
          <p:cNvPr id="7175" name="図 1">
            <a:extLst>
              <a:ext uri="{FF2B5EF4-FFF2-40B4-BE49-F238E27FC236}">
                <a16:creationId xmlns:a16="http://schemas.microsoft.com/office/drawing/2014/main" id="{A19AD2AC-8F29-5167-6434-81D6E0BABB1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84763" y="5580063"/>
            <a:ext cx="12239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図 1">
            <a:extLst>
              <a:ext uri="{FF2B5EF4-FFF2-40B4-BE49-F238E27FC236}">
                <a16:creationId xmlns:a16="http://schemas.microsoft.com/office/drawing/2014/main" id="{C40999D8-8C4B-FD31-8351-A44C3C1AB8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85213" y="1908175"/>
            <a:ext cx="79216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テキスト ボックス 9">
            <a:extLst>
              <a:ext uri="{FF2B5EF4-FFF2-40B4-BE49-F238E27FC236}">
                <a16:creationId xmlns:a16="http://schemas.microsoft.com/office/drawing/2014/main" id="{49015663-7B3A-3F6D-E9A3-EA540DCF5F38}"/>
              </a:ext>
            </a:extLst>
          </p:cNvPr>
          <p:cNvSpPr txBox="1">
            <a:spLocks noChangeArrowheads="1"/>
          </p:cNvSpPr>
          <p:nvPr/>
        </p:nvSpPr>
        <p:spPr bwMode="auto">
          <a:xfrm>
            <a:off x="325438" y="1187450"/>
            <a:ext cx="6205537" cy="781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endParaRPr lang="en-US" altLang="ja-JP" sz="1800">
              <a:latin typeface="HG丸ｺﾞｼｯｸM-PRO" panose="020F0600000000000000" pitchFamily="50" charset="-128"/>
              <a:ea typeface="HG丸ｺﾞｼｯｸM-PRO" panose="020F0600000000000000" pitchFamily="50" charset="-128"/>
            </a:endParaRPr>
          </a:p>
          <a:p>
            <a:pPr eaLnBrk="1" hangingPunct="1">
              <a:spcBef>
                <a:spcPct val="0"/>
              </a:spcBef>
            </a:pPr>
            <a:r>
              <a:rPr lang="ja-JP" altLang="en-US" sz="1600" b="1">
                <a:latin typeface="HG丸ｺﾞｼｯｸM-PRO" panose="020F0600000000000000" pitchFamily="50" charset="-128"/>
                <a:ea typeface="HG丸ｺﾞｼｯｸM-PRO" panose="020F0600000000000000" pitchFamily="50" charset="-128"/>
              </a:rPr>
              <a:t>気管挿管（きかんそうかん）</a:t>
            </a:r>
            <a:r>
              <a:rPr lang="ja-JP" altLang="en-US" sz="1600">
                <a:latin typeface="HG丸ｺﾞｼｯｸM-PRO" panose="020F0600000000000000" pitchFamily="50" charset="-128"/>
                <a:ea typeface="HG丸ｺﾞｼｯｸM-PRO" panose="020F0600000000000000" pitchFamily="50" charset="-128"/>
              </a:rPr>
              <a:t>：</a:t>
            </a:r>
            <a:r>
              <a:rPr lang="ja-JP" altLang="ja-JP" sz="1600">
                <a:latin typeface="HG丸ｺﾞｼｯｸM-PRO" panose="020F0600000000000000" pitchFamily="50" charset="-128"/>
                <a:ea typeface="HG丸ｺﾞｼｯｸM-PRO" panose="020F0600000000000000" pitchFamily="50" charset="-128"/>
              </a:rPr>
              <a:t>自力で呼吸を</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ja-JP" sz="1600">
                <a:latin typeface="HG丸ｺﾞｼｯｸM-PRO" panose="020F0600000000000000" pitchFamily="50" charset="-128"/>
                <a:ea typeface="HG丸ｺﾞｼｯｸM-PRO" panose="020F0600000000000000" pitchFamily="50" charset="-128"/>
              </a:rPr>
              <a:t>行えなくなった時、呼吸ができるように口</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ja-JP" sz="1600">
                <a:latin typeface="HG丸ｺﾞｼｯｸM-PRO" panose="020F0600000000000000" pitchFamily="50" charset="-128"/>
                <a:ea typeface="HG丸ｺﾞｼｯｸM-PRO" panose="020F0600000000000000" pitchFamily="50" charset="-128"/>
              </a:rPr>
              <a:t>または鼻から直接気管内にやわらかい管を</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ja-JP" sz="1600">
                <a:latin typeface="HG丸ｺﾞｼｯｸM-PRO" panose="020F0600000000000000" pitchFamily="50" charset="-128"/>
                <a:ea typeface="HG丸ｺﾞｼｯｸM-PRO" panose="020F0600000000000000" pitchFamily="50" charset="-128"/>
              </a:rPr>
              <a:t>入れ</a:t>
            </a:r>
            <a:r>
              <a:rPr lang="ja-JP" altLang="en-US" sz="1600">
                <a:latin typeface="HG丸ｺﾞｼｯｸM-PRO" panose="020F0600000000000000" pitchFamily="50" charset="-128"/>
                <a:ea typeface="HG丸ｺﾞｼｯｸM-PRO" panose="020F0600000000000000" pitchFamily="50" charset="-128"/>
              </a:rPr>
              <a:t>る</a:t>
            </a:r>
            <a:r>
              <a:rPr lang="ja-JP" altLang="ja-JP" sz="1600">
                <a:latin typeface="HG丸ｺﾞｼｯｸM-PRO" panose="020F0600000000000000" pitchFamily="50" charset="-128"/>
                <a:ea typeface="HG丸ｺﾞｼｯｸM-PRO" panose="020F0600000000000000" pitchFamily="50" charset="-128"/>
              </a:rPr>
              <a:t>処置です。</a:t>
            </a:r>
            <a:r>
              <a:rPr lang="ja-JP" altLang="en-US" sz="1600">
                <a:latin typeface="HG丸ｺﾞｼｯｸM-PRO" panose="020F0600000000000000" pitchFamily="50" charset="-128"/>
                <a:ea typeface="HG丸ｺﾞｼｯｸM-PRO" panose="020F0600000000000000" pitchFamily="50" charset="-128"/>
              </a:rPr>
              <a:t>この管を入れると、会話が</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1600">
                <a:latin typeface="HG丸ｺﾞｼｯｸM-PRO" panose="020F0600000000000000" pitchFamily="50" charset="-128"/>
                <a:ea typeface="HG丸ｺﾞｼｯｸM-PRO" panose="020F0600000000000000" pitchFamily="50" charset="-128"/>
              </a:rPr>
              <a:t>できなくなります。</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endParaRPr lang="ja-JP"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r>
              <a:rPr lang="ja-JP" altLang="en-US" sz="1600" b="1">
                <a:latin typeface="HG丸ｺﾞｼｯｸM-PRO" panose="020F0600000000000000" pitchFamily="50" charset="-128"/>
                <a:ea typeface="HG丸ｺﾞｼｯｸM-PRO" panose="020F0600000000000000" pitchFamily="50" charset="-128"/>
              </a:rPr>
              <a:t>気管切開（きかんせっかい）</a:t>
            </a:r>
            <a:r>
              <a:rPr lang="ja-JP" altLang="en-US" sz="1600">
                <a:latin typeface="HG丸ｺﾞｼｯｸM-PRO" panose="020F0600000000000000" pitchFamily="50" charset="-128"/>
                <a:ea typeface="HG丸ｺﾞｼｯｸM-PRO" panose="020F0600000000000000" pitchFamily="50" charset="-128"/>
              </a:rPr>
              <a:t>：</a:t>
            </a:r>
            <a:r>
              <a:rPr lang="ja-JP" altLang="ja-JP" sz="1600">
                <a:latin typeface="HG丸ｺﾞｼｯｸM-PRO" panose="020F0600000000000000" pitchFamily="50" charset="-128"/>
                <a:ea typeface="HG丸ｺﾞｼｯｸM-PRO" panose="020F0600000000000000" pitchFamily="50" charset="-128"/>
              </a:rPr>
              <a:t>自力で呼吸を行えなくなった時、呼吸ができるように喉（のど）</a:t>
            </a:r>
            <a:r>
              <a:rPr lang="ja-JP" altLang="en-US" sz="1600">
                <a:latin typeface="HG丸ｺﾞｼｯｸM-PRO" panose="020F0600000000000000" pitchFamily="50" charset="-128"/>
                <a:ea typeface="HG丸ｺﾞｼｯｸM-PRO" panose="020F0600000000000000" pitchFamily="50" charset="-128"/>
              </a:rPr>
              <a:t>を数</a:t>
            </a:r>
            <a:r>
              <a:rPr lang="en-US" altLang="ja-JP" sz="1600">
                <a:latin typeface="HG丸ｺﾞｼｯｸM-PRO" panose="020F0600000000000000" pitchFamily="50" charset="-128"/>
                <a:ea typeface="HG丸ｺﾞｼｯｸM-PRO" panose="020F0600000000000000" pitchFamily="50" charset="-128"/>
              </a:rPr>
              <a:t>cm</a:t>
            </a:r>
            <a:r>
              <a:rPr lang="ja-JP" altLang="ja-JP" sz="1600">
                <a:latin typeface="HG丸ｺﾞｼｯｸM-PRO" panose="020F0600000000000000" pitchFamily="50" charset="-128"/>
                <a:ea typeface="HG丸ｺﾞｼｯｸM-PRO" panose="020F0600000000000000" pitchFamily="50" charset="-128"/>
              </a:rPr>
              <a:t>切開</a:t>
            </a:r>
            <a:r>
              <a:rPr lang="ja-JP" altLang="en-US" sz="1600">
                <a:latin typeface="HG丸ｺﾞｼｯｸM-PRO" panose="020F0600000000000000" pitchFamily="50" charset="-128"/>
                <a:ea typeface="HG丸ｺﾞｼｯｸM-PRO" panose="020F0600000000000000" pitchFamily="50" charset="-128"/>
              </a:rPr>
              <a:t>し</a:t>
            </a:r>
            <a:r>
              <a:rPr lang="ja-JP" altLang="ja-JP" sz="1600">
                <a:latin typeface="HG丸ｺﾞｼｯｸM-PRO" panose="020F0600000000000000" pitchFamily="50" charset="-128"/>
                <a:ea typeface="HG丸ｺﾞｼｯｸM-PRO" panose="020F0600000000000000" pitchFamily="50" charset="-128"/>
              </a:rPr>
              <a:t>、</a:t>
            </a:r>
            <a:r>
              <a:rPr lang="ja-JP" altLang="en-US" sz="1600">
                <a:latin typeface="HG丸ｺﾞｼｯｸM-PRO" panose="020F0600000000000000" pitchFamily="50" charset="-128"/>
                <a:ea typeface="HG丸ｺﾞｼｯｸM-PRO" panose="020F0600000000000000" pitchFamily="50" charset="-128"/>
              </a:rPr>
              <a:t>管を入れるために</a:t>
            </a:r>
            <a:r>
              <a:rPr lang="ja-JP" altLang="ja-JP" sz="1600">
                <a:latin typeface="HG丸ｺﾞｼｯｸM-PRO" panose="020F0600000000000000" pitchFamily="50" charset="-128"/>
                <a:ea typeface="HG丸ｺﾞｼｯｸM-PRO" panose="020F0600000000000000" pitchFamily="50" charset="-128"/>
              </a:rPr>
              <a:t>気管</a:t>
            </a:r>
            <a:r>
              <a:rPr lang="ja-JP" altLang="en-US" sz="1600">
                <a:latin typeface="HG丸ｺﾞｼｯｸM-PRO" panose="020F0600000000000000" pitchFamily="50" charset="-128"/>
                <a:ea typeface="HG丸ｺﾞｼｯｸM-PRO" panose="020F0600000000000000" pitchFamily="50" charset="-128"/>
              </a:rPr>
              <a:t>に穴をあける</a:t>
            </a:r>
            <a:r>
              <a:rPr lang="ja-JP" altLang="ja-JP" sz="1600">
                <a:latin typeface="HG丸ｺﾞｼｯｸM-PRO" panose="020F0600000000000000" pitchFamily="50" charset="-128"/>
                <a:ea typeface="HG丸ｺﾞｼｯｸM-PRO" panose="020F0600000000000000" pitchFamily="50" charset="-128"/>
              </a:rPr>
              <a:t>処置です。</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endParaRPr lang="en-US" altLang="ja-JP" sz="1600" b="1">
              <a:latin typeface="HG丸ｺﾞｼｯｸM-PRO" panose="020F0600000000000000" pitchFamily="50" charset="-128"/>
              <a:ea typeface="HG丸ｺﾞｼｯｸM-PRO" panose="020F0600000000000000" pitchFamily="50" charset="-128"/>
            </a:endParaRPr>
          </a:p>
          <a:p>
            <a:pPr eaLnBrk="1" hangingPunct="1">
              <a:spcBef>
                <a:spcPct val="0"/>
              </a:spcBef>
            </a:pPr>
            <a:r>
              <a:rPr lang="ja-JP" altLang="en-US" sz="1600" b="1">
                <a:latin typeface="HG丸ｺﾞｼｯｸM-PRO" panose="020F0600000000000000" pitchFamily="50" charset="-128"/>
                <a:ea typeface="HG丸ｺﾞｼｯｸM-PRO" panose="020F0600000000000000" pitchFamily="50" charset="-128"/>
              </a:rPr>
              <a:t>人工呼吸器（じんこうこきゅうき）</a:t>
            </a:r>
            <a:r>
              <a:rPr lang="ja-JP" altLang="en-US" sz="1600">
                <a:latin typeface="HG丸ｺﾞｼｯｸM-PRO" panose="020F0600000000000000" pitchFamily="50" charset="-128"/>
                <a:ea typeface="HG丸ｺﾞｼｯｸM-PRO" panose="020F0600000000000000" pitchFamily="50" charset="-128"/>
              </a:rPr>
              <a:t>：</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ja-JP" sz="1600">
                <a:latin typeface="HG丸ｺﾞｼｯｸM-PRO" panose="020F0600000000000000" pitchFamily="50" charset="-128"/>
                <a:ea typeface="HG丸ｺﾞｼｯｸM-PRO" panose="020F0600000000000000" pitchFamily="50" charset="-128"/>
              </a:rPr>
              <a:t>呼吸をしない、または</a:t>
            </a:r>
            <a:r>
              <a:rPr lang="ja-JP" altLang="en-US" sz="1600">
                <a:latin typeface="HG丸ｺﾞｼｯｸM-PRO" panose="020F0600000000000000" pitchFamily="50" charset="-128"/>
                <a:ea typeface="HG丸ｺﾞｼｯｸM-PRO" panose="020F0600000000000000" pitchFamily="50" charset="-128"/>
              </a:rPr>
              <a:t>、</a:t>
            </a:r>
            <a:r>
              <a:rPr lang="ja-JP" altLang="ja-JP" sz="1600">
                <a:latin typeface="HG丸ｺﾞｼｯｸM-PRO" panose="020F0600000000000000" pitchFamily="50" charset="-128"/>
                <a:ea typeface="HG丸ｺﾞｼｯｸM-PRO" panose="020F0600000000000000" pitchFamily="50" charset="-128"/>
              </a:rPr>
              <a:t>呼吸が不十分な場合に、人工的に機械などを使って呼吸を助ける方法です。</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r>
              <a:rPr lang="ja-JP" altLang="en-US" sz="1600" b="1">
                <a:latin typeface="HG丸ｺﾞｼｯｸM-PRO" panose="020F0600000000000000" pitchFamily="50" charset="-128"/>
                <a:ea typeface="HG丸ｺﾞｼｯｸM-PRO" panose="020F0600000000000000" pitchFamily="50" charset="-128"/>
              </a:rPr>
              <a:t>昇圧剤や強心剤（しょうあつざい、きょうしんざい）</a:t>
            </a:r>
            <a:r>
              <a:rPr lang="ja-JP" altLang="en-US" sz="1600">
                <a:latin typeface="HG丸ｺﾞｼｯｸM-PRO" panose="020F0600000000000000" pitchFamily="50" charset="-128"/>
                <a:ea typeface="HG丸ｺﾞｼｯｸM-PRO" panose="020F0600000000000000" pitchFamily="50" charset="-128"/>
              </a:rPr>
              <a:t>：</a:t>
            </a:r>
            <a:r>
              <a:rPr lang="ja-JP" altLang="ja-JP" sz="1600">
                <a:latin typeface="HG丸ｺﾞｼｯｸM-PRO" panose="020F0600000000000000" pitchFamily="50" charset="-128"/>
                <a:ea typeface="HG丸ｺﾞｼｯｸM-PRO" panose="020F0600000000000000" pitchFamily="50" charset="-128"/>
              </a:rPr>
              <a:t>血圧を上げるために使うお薬で</a:t>
            </a:r>
            <a:r>
              <a:rPr lang="ja-JP" altLang="en-US" sz="1600">
                <a:latin typeface="HG丸ｺﾞｼｯｸM-PRO" panose="020F0600000000000000" pitchFamily="50" charset="-128"/>
                <a:ea typeface="HG丸ｺﾞｼｯｸM-PRO" panose="020F0600000000000000" pitchFamily="50" charset="-128"/>
              </a:rPr>
              <a:t>、</a:t>
            </a:r>
            <a:r>
              <a:rPr lang="ja-JP" altLang="ja-JP" sz="1600">
                <a:latin typeface="HG丸ｺﾞｼｯｸM-PRO" panose="020F0600000000000000" pitchFamily="50" charset="-128"/>
                <a:ea typeface="HG丸ｺﾞｼｯｸM-PRO" panose="020F0600000000000000" pitchFamily="50" charset="-128"/>
              </a:rPr>
              <a:t>主に点滴</a:t>
            </a:r>
            <a:r>
              <a:rPr lang="ja-JP" altLang="en-US" sz="1600">
                <a:latin typeface="HG丸ｺﾞｼｯｸM-PRO" panose="020F0600000000000000" pitchFamily="50" charset="-128"/>
                <a:ea typeface="HG丸ｺﾞｼｯｸM-PRO" panose="020F0600000000000000" pitchFamily="50" charset="-128"/>
              </a:rPr>
              <a:t>でいれ</a:t>
            </a:r>
            <a:r>
              <a:rPr lang="ja-JP" altLang="ja-JP" sz="1600">
                <a:latin typeface="HG丸ｺﾞｼｯｸM-PRO" panose="020F0600000000000000" pitchFamily="50" charset="-128"/>
                <a:ea typeface="HG丸ｺﾞｼｯｸM-PRO" panose="020F0600000000000000" pitchFamily="50" charset="-128"/>
              </a:rPr>
              <a:t>ます。</a:t>
            </a:r>
            <a:r>
              <a:rPr lang="ja-JP" altLang="en-US" sz="1600">
                <a:latin typeface="HG丸ｺﾞｼｯｸM-PRO" panose="020F0600000000000000" pitchFamily="50" charset="-128"/>
                <a:ea typeface="HG丸ｺﾞｼｯｸM-PRO" panose="020F0600000000000000" pitchFamily="50" charset="-128"/>
              </a:rPr>
              <a:t>血圧を上げて</a:t>
            </a:r>
            <a:r>
              <a:rPr lang="ja-JP" altLang="ja-JP" sz="1600">
                <a:latin typeface="HG丸ｺﾞｼｯｸM-PRO" panose="020F0600000000000000" pitchFamily="50" charset="-128"/>
                <a:ea typeface="HG丸ｺﾞｼｯｸM-PRO" panose="020F0600000000000000" pitchFamily="50" charset="-128"/>
              </a:rPr>
              <a:t>脳や心臓など重要な臓器に血液を送り</a:t>
            </a:r>
            <a:r>
              <a:rPr lang="ja-JP" altLang="en-US" sz="1600">
                <a:latin typeface="HG丸ｺﾞｼｯｸM-PRO" panose="020F0600000000000000" pitchFamily="50" charset="-128"/>
                <a:ea typeface="HG丸ｺﾞｼｯｸM-PRO" panose="020F0600000000000000" pitchFamily="50" charset="-128"/>
              </a:rPr>
              <a:t>、</a:t>
            </a:r>
            <a:r>
              <a:rPr lang="ja-JP" altLang="ja-JP" sz="1600">
                <a:latin typeface="HG丸ｺﾞｼｯｸM-PRO" panose="020F0600000000000000" pitchFamily="50" charset="-128"/>
                <a:ea typeface="HG丸ｺﾞｼｯｸM-PRO" panose="020F0600000000000000" pitchFamily="50" charset="-128"/>
              </a:rPr>
              <a:t>機能を保つことを目的としています。</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 typeface="Arial" panose="020B0604020202020204" pitchFamily="34" charset="0"/>
              <a:buNone/>
            </a:pP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r>
              <a:rPr lang="ja-JP" altLang="en-US" sz="1600" b="1">
                <a:latin typeface="HG丸ｺﾞｼｯｸM-PRO" panose="020F0600000000000000" pitchFamily="50" charset="-128"/>
                <a:ea typeface="HG丸ｺﾞｼｯｸM-PRO" panose="020F0600000000000000" pitchFamily="50" charset="-128"/>
              </a:rPr>
              <a:t>人工透析（じんこうとうせき）</a:t>
            </a:r>
            <a:r>
              <a:rPr lang="ja-JP" altLang="en-US" sz="1600">
                <a:latin typeface="HG丸ｺﾞｼｯｸM-PRO" panose="020F0600000000000000" pitchFamily="50" charset="-128"/>
                <a:ea typeface="HG丸ｺﾞｼｯｸM-PRO" panose="020F0600000000000000" pitchFamily="50" charset="-128"/>
              </a:rPr>
              <a:t>：</a:t>
            </a:r>
            <a:r>
              <a:rPr lang="ja-JP" altLang="ja-JP" sz="1600">
                <a:latin typeface="HG丸ｺﾞｼｯｸM-PRO" panose="020F0600000000000000" pitchFamily="50" charset="-128"/>
                <a:ea typeface="HG丸ｺﾞｼｯｸM-PRO" panose="020F0600000000000000" pitchFamily="50" charset="-128"/>
              </a:rPr>
              <a:t>腎臓は、血液を</a:t>
            </a:r>
            <a:r>
              <a:rPr lang="ja-JP" altLang="en-US" sz="1600">
                <a:latin typeface="HG丸ｺﾞｼｯｸM-PRO" panose="020F0600000000000000" pitchFamily="50" charset="-128"/>
                <a:ea typeface="HG丸ｺﾞｼｯｸM-PRO" panose="020F0600000000000000" pitchFamily="50" charset="-128"/>
              </a:rPr>
              <a:t>濾過</a:t>
            </a:r>
            <a:r>
              <a:rPr lang="ja-JP" altLang="ja-JP" sz="1600">
                <a:latin typeface="HG丸ｺﾞｼｯｸM-PRO" panose="020F0600000000000000" pitchFamily="50" charset="-128"/>
                <a:ea typeface="HG丸ｺﾞｼｯｸM-PRO" panose="020F0600000000000000" pitchFamily="50" charset="-128"/>
              </a:rPr>
              <a:t>して体内の老廃物や余分な水分を尿として捨てる働きをしています。腎臓が</a:t>
            </a:r>
            <a:r>
              <a:rPr lang="ja-JP" altLang="en-US" sz="1600">
                <a:latin typeface="HG丸ｺﾞｼｯｸM-PRO" panose="020F0600000000000000" pitchFamily="50" charset="-128"/>
                <a:ea typeface="HG丸ｺﾞｼｯｸM-PRO" panose="020F0600000000000000" pitchFamily="50" charset="-128"/>
              </a:rPr>
              <a:t>著しく悪くなった場合に</a:t>
            </a:r>
            <a:r>
              <a:rPr lang="ja-JP" altLang="ja-JP" sz="1600">
                <a:latin typeface="HG丸ｺﾞｼｯｸM-PRO" panose="020F0600000000000000" pitchFamily="50" charset="-128"/>
                <a:ea typeface="HG丸ｺﾞｼｯｸM-PRO" panose="020F0600000000000000" pitchFamily="50" charset="-128"/>
              </a:rPr>
              <a:t>、腎臓の代わりに機械</a:t>
            </a:r>
            <a:r>
              <a:rPr lang="ja-JP" altLang="en-US" sz="1600">
                <a:latin typeface="HG丸ｺﾞｼｯｸM-PRO" panose="020F0600000000000000" pitchFamily="50" charset="-128"/>
                <a:ea typeface="HG丸ｺﾞｼｯｸM-PRO" panose="020F0600000000000000" pitchFamily="50" charset="-128"/>
              </a:rPr>
              <a:t>で</a:t>
            </a:r>
            <a:r>
              <a:rPr lang="ja-JP" altLang="ja-JP" sz="1600">
                <a:latin typeface="HG丸ｺﾞｼｯｸM-PRO" panose="020F0600000000000000" pitchFamily="50" charset="-128"/>
                <a:ea typeface="HG丸ｺﾞｼｯｸM-PRO" panose="020F0600000000000000" pitchFamily="50" charset="-128"/>
              </a:rPr>
              <a:t>血液</a:t>
            </a:r>
            <a:r>
              <a:rPr lang="ja-JP" altLang="en-US" sz="1600">
                <a:latin typeface="HG丸ｺﾞｼｯｸM-PRO" panose="020F0600000000000000" pitchFamily="50" charset="-128"/>
                <a:ea typeface="HG丸ｺﾞｼｯｸM-PRO" panose="020F0600000000000000" pitchFamily="50" charset="-128"/>
              </a:rPr>
              <a:t>を</a:t>
            </a:r>
            <a:r>
              <a:rPr lang="ja-JP" altLang="ja-JP" sz="1600">
                <a:latin typeface="HG丸ｺﾞｼｯｸM-PRO" panose="020F0600000000000000" pitchFamily="50" charset="-128"/>
                <a:ea typeface="HG丸ｺﾞｼｯｸM-PRO" panose="020F0600000000000000" pitchFamily="50" charset="-128"/>
              </a:rPr>
              <a:t>濾過</a:t>
            </a:r>
            <a:r>
              <a:rPr lang="ja-JP" altLang="en-US" sz="1600">
                <a:latin typeface="HG丸ｺﾞｼｯｸM-PRO" panose="020F0600000000000000" pitchFamily="50" charset="-128"/>
                <a:ea typeface="HG丸ｺﾞｼｯｸM-PRO" panose="020F0600000000000000" pitchFamily="50" charset="-128"/>
              </a:rPr>
              <a:t>してきれいにする</a:t>
            </a:r>
            <a:r>
              <a:rPr lang="ja-JP" altLang="ja-JP" sz="1600">
                <a:latin typeface="HG丸ｺﾞｼｯｸM-PRO" panose="020F0600000000000000" pitchFamily="50" charset="-128"/>
                <a:ea typeface="HG丸ｺﾞｼｯｸM-PRO" panose="020F0600000000000000" pitchFamily="50" charset="-128"/>
              </a:rPr>
              <a:t>ことを</a:t>
            </a:r>
            <a:r>
              <a:rPr lang="ja-JP" altLang="en-US" sz="1600">
                <a:latin typeface="HG丸ｺﾞｼｯｸM-PRO" panose="020F0600000000000000" pitchFamily="50" charset="-128"/>
                <a:ea typeface="HG丸ｺﾞｼｯｸM-PRO" panose="020F0600000000000000" pitchFamily="50" charset="-128"/>
              </a:rPr>
              <a:t>人工</a:t>
            </a:r>
            <a:r>
              <a:rPr lang="ja-JP" altLang="ja-JP" sz="1600">
                <a:latin typeface="HG丸ｺﾞｼｯｸM-PRO" panose="020F0600000000000000" pitchFamily="50" charset="-128"/>
                <a:ea typeface="HG丸ｺﾞｼｯｸM-PRO" panose="020F0600000000000000" pitchFamily="50" charset="-128"/>
              </a:rPr>
              <a:t>透析と言います。</a:t>
            </a:r>
            <a:endParaRPr lang="en-US" altLang="ja-JP" sz="1600" b="1">
              <a:latin typeface="HG丸ｺﾞｼｯｸM-PRO" panose="020F0600000000000000" pitchFamily="50" charset="-128"/>
              <a:ea typeface="HG丸ｺﾞｼｯｸM-PRO" panose="020F0600000000000000" pitchFamily="50" charset="-128"/>
            </a:endParaRPr>
          </a:p>
          <a:p>
            <a:pPr eaLnBrk="1" hangingPunct="1">
              <a:spcBef>
                <a:spcPct val="0"/>
              </a:spcBef>
              <a:buFont typeface="Arial" panose="020B0604020202020204" pitchFamily="34" charset="0"/>
              <a:buNone/>
            </a:pP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r>
              <a:rPr lang="ja-JP" altLang="en-US" sz="1600" b="1">
                <a:latin typeface="HG丸ｺﾞｼｯｸM-PRO" panose="020F0600000000000000" pitchFamily="50" charset="-128"/>
                <a:ea typeface="HG丸ｺﾞｼｯｸM-PRO" panose="020F0600000000000000" pitchFamily="50" charset="-128"/>
              </a:rPr>
              <a:t>輸血（ゆけつ）</a:t>
            </a:r>
            <a:r>
              <a:rPr lang="ja-JP" altLang="en-US" sz="1600">
                <a:latin typeface="HG丸ｺﾞｼｯｸM-PRO" panose="020F0600000000000000" pitchFamily="50" charset="-128"/>
                <a:ea typeface="HG丸ｺﾞｼｯｸM-PRO" panose="020F0600000000000000" pitchFamily="50" charset="-128"/>
              </a:rPr>
              <a:t>：</a:t>
            </a:r>
            <a:r>
              <a:rPr lang="ja-JP" altLang="ja-JP" sz="1600">
                <a:latin typeface="HG丸ｺﾞｼｯｸM-PRO" panose="020F0600000000000000" pitchFamily="50" charset="-128"/>
                <a:ea typeface="HG丸ｺﾞｼｯｸM-PRO" panose="020F0600000000000000" pitchFamily="50" charset="-128"/>
              </a:rPr>
              <a:t>血液中の赤血球（酸素を運ぶ成分）</a:t>
            </a:r>
            <a:r>
              <a:rPr lang="ja-JP" altLang="en-US" sz="1600">
                <a:latin typeface="HG丸ｺﾞｼｯｸM-PRO" panose="020F0600000000000000" pitchFamily="50" charset="-128"/>
                <a:ea typeface="HG丸ｺﾞｼｯｸM-PRO" panose="020F0600000000000000" pitchFamily="50" charset="-128"/>
              </a:rPr>
              <a:t>、</a:t>
            </a:r>
            <a:r>
              <a:rPr lang="ja-JP" altLang="ja-JP" sz="1600">
                <a:latin typeface="HG丸ｺﾞｼｯｸM-PRO" panose="020F0600000000000000" pitchFamily="50" charset="-128"/>
                <a:ea typeface="HG丸ｺﾞｼｯｸM-PRO" panose="020F0600000000000000" pitchFamily="50" charset="-128"/>
              </a:rPr>
              <a:t>血小板</a:t>
            </a:r>
            <a:r>
              <a:rPr lang="ja-JP" altLang="en-US" sz="1600">
                <a:latin typeface="HG丸ｺﾞｼｯｸM-PRO" panose="020F0600000000000000" pitchFamily="50" charset="-128"/>
                <a:ea typeface="HG丸ｺﾞｼｯｸM-PRO" panose="020F0600000000000000" pitchFamily="50" charset="-128"/>
              </a:rPr>
              <a:t>や</a:t>
            </a:r>
            <a:r>
              <a:rPr lang="ja-JP" altLang="ja-JP" sz="1600">
                <a:latin typeface="HG丸ｺﾞｼｯｸM-PRO" panose="020F0600000000000000" pitchFamily="50" charset="-128"/>
                <a:ea typeface="HG丸ｺﾞｼｯｸM-PRO" panose="020F0600000000000000" pitchFamily="50" charset="-128"/>
              </a:rPr>
              <a:t>凝固因子（出血したときに血液が止まるように働く成分）</a:t>
            </a:r>
            <a:r>
              <a:rPr lang="ja-JP" altLang="en-US" sz="1600">
                <a:latin typeface="HG丸ｺﾞｼｯｸM-PRO" panose="020F0600000000000000" pitchFamily="50" charset="-128"/>
                <a:ea typeface="HG丸ｺﾞｼｯｸM-PRO" panose="020F0600000000000000" pitchFamily="50" charset="-128"/>
              </a:rPr>
              <a:t>など</a:t>
            </a:r>
            <a:r>
              <a:rPr lang="ja-JP" altLang="ja-JP" sz="1600">
                <a:latin typeface="HG丸ｺﾞｼｯｸM-PRO" panose="020F0600000000000000" pitchFamily="50" charset="-128"/>
                <a:ea typeface="HG丸ｺﾞｼｯｸM-PRO" panose="020F0600000000000000" pitchFamily="50" charset="-128"/>
              </a:rPr>
              <a:t>の機能や量が低下したときに、その成分を補充する</a:t>
            </a:r>
            <a:r>
              <a:rPr lang="ja-JP" altLang="en-US" sz="1600">
                <a:latin typeface="HG丸ｺﾞｼｯｸM-PRO" panose="020F0600000000000000" pitchFamily="50" charset="-128"/>
                <a:ea typeface="HG丸ｺﾞｼｯｸM-PRO" panose="020F0600000000000000" pitchFamily="50" charset="-128"/>
              </a:rPr>
              <a:t>ために静脈内に血液をいれます</a:t>
            </a:r>
            <a:r>
              <a:rPr lang="ja-JP" altLang="ja-JP" sz="1600">
                <a:latin typeface="HG丸ｺﾞｼｯｸM-PRO" panose="020F0600000000000000" pitchFamily="50" charset="-128"/>
                <a:ea typeface="HG丸ｺﾞｼｯｸM-PRO" panose="020F0600000000000000" pitchFamily="50" charset="-128"/>
              </a:rPr>
              <a:t>。</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endParaRPr lang="en-US" altLang="ja-JP" sz="18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en-US" altLang="ja-JP" sz="1800">
              <a:latin typeface="HG丸ｺﾞｼｯｸM-PRO" panose="020F0600000000000000" pitchFamily="50" charset="-128"/>
              <a:ea typeface="HG丸ｺﾞｼｯｸM-PRO" panose="020F0600000000000000" pitchFamily="50" charset="-128"/>
            </a:endParaRPr>
          </a:p>
        </p:txBody>
      </p:sp>
      <p:pic>
        <p:nvPicPr>
          <p:cNvPr id="8196" name="図 10" descr="illust3762_thumb.gif">
            <a:extLst>
              <a:ext uri="{FF2B5EF4-FFF2-40B4-BE49-F238E27FC236}">
                <a16:creationId xmlns:a16="http://schemas.microsoft.com/office/drawing/2014/main" id="{CA04756C-DB92-F593-D94B-47AFFA7AC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275" y="971550"/>
            <a:ext cx="57594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テキスト ボックス 5">
            <a:extLst>
              <a:ext uri="{FF2B5EF4-FFF2-40B4-BE49-F238E27FC236}">
                <a16:creationId xmlns:a16="http://schemas.microsoft.com/office/drawing/2014/main" id="{2156AFD1-473C-C4C2-1047-A6046D970268}"/>
              </a:ext>
            </a:extLst>
          </p:cNvPr>
          <p:cNvSpPr txBox="1">
            <a:spLocks noChangeArrowheads="1"/>
          </p:cNvSpPr>
          <p:nvPr/>
        </p:nvSpPr>
        <p:spPr bwMode="auto">
          <a:xfrm>
            <a:off x="1555750" y="395288"/>
            <a:ext cx="3744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b="1">
                <a:latin typeface="HG丸ｺﾞｼｯｸM-PRO" panose="020F0600000000000000" pitchFamily="50" charset="-128"/>
                <a:ea typeface="HG丸ｺﾞｼｯｸM-PRO" panose="020F0600000000000000" pitchFamily="50" charset="-128"/>
              </a:rPr>
              <a:t>主な用語の説明 ②</a:t>
            </a:r>
          </a:p>
        </p:txBody>
      </p:sp>
      <p:sp>
        <p:nvSpPr>
          <p:cNvPr id="8198" name="テキスト ボックス 1">
            <a:extLst>
              <a:ext uri="{FF2B5EF4-FFF2-40B4-BE49-F238E27FC236}">
                <a16:creationId xmlns:a16="http://schemas.microsoft.com/office/drawing/2014/main" id="{015D4A86-D8E1-E921-D4F7-DF05180FD660}"/>
              </a:ext>
            </a:extLst>
          </p:cNvPr>
          <p:cNvSpPr txBox="1">
            <a:spLocks noChangeArrowheads="1"/>
          </p:cNvSpPr>
          <p:nvPr/>
        </p:nvSpPr>
        <p:spPr bwMode="auto">
          <a:xfrm>
            <a:off x="2405063" y="107950"/>
            <a:ext cx="203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HG丸ｺﾞｼｯｸM-PRO" panose="020F0600000000000000" pitchFamily="50" charset="-128"/>
                <a:ea typeface="HG丸ｺﾞｼｯｸM-PRO" panose="020F0600000000000000" pitchFamily="50" charset="-128"/>
              </a:rPr>
              <a:t>記入にあたっての</a:t>
            </a:r>
          </a:p>
        </p:txBody>
      </p:sp>
      <p:pic>
        <p:nvPicPr>
          <p:cNvPr id="8199" name="図 2">
            <a:extLst>
              <a:ext uri="{FF2B5EF4-FFF2-40B4-BE49-F238E27FC236}">
                <a16:creationId xmlns:a16="http://schemas.microsoft.com/office/drawing/2014/main" id="{0E19C6D8-E2B1-AE9E-53FF-58FFB291DB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5900" y="1476375"/>
            <a:ext cx="1079500"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図 3">
            <a:extLst>
              <a:ext uri="{FF2B5EF4-FFF2-40B4-BE49-F238E27FC236}">
                <a16:creationId xmlns:a16="http://schemas.microsoft.com/office/drawing/2014/main" id="{5543F883-9289-F3A8-6238-E0F7D002F73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73688" y="1331913"/>
            <a:ext cx="1150937"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テキスト ボックス 9">
            <a:extLst>
              <a:ext uri="{FF2B5EF4-FFF2-40B4-BE49-F238E27FC236}">
                <a16:creationId xmlns:a16="http://schemas.microsoft.com/office/drawing/2014/main" id="{D146E121-074A-B99E-7600-6CD7F913FC16}"/>
              </a:ext>
            </a:extLst>
          </p:cNvPr>
          <p:cNvSpPr txBox="1">
            <a:spLocks noChangeArrowheads="1"/>
          </p:cNvSpPr>
          <p:nvPr/>
        </p:nvSpPr>
        <p:spPr bwMode="auto">
          <a:xfrm>
            <a:off x="404813" y="1116013"/>
            <a:ext cx="5903912" cy="677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endParaRPr lang="en-US" altLang="ja-JP" sz="1800">
              <a:latin typeface="HG丸ｺﾞｼｯｸM-PRO" panose="020F0600000000000000" pitchFamily="50" charset="-128"/>
              <a:ea typeface="HG丸ｺﾞｼｯｸM-PRO" panose="020F0600000000000000" pitchFamily="50" charset="-128"/>
            </a:endParaRPr>
          </a:p>
          <a:p>
            <a:pPr eaLnBrk="1" hangingPunct="1">
              <a:spcBef>
                <a:spcPct val="0"/>
              </a:spcBef>
            </a:pPr>
            <a:r>
              <a:rPr lang="ja-JP" altLang="en-US" sz="1600" b="1">
                <a:latin typeface="HG丸ｺﾞｼｯｸM-PRO" panose="020F0600000000000000" pitchFamily="50" charset="-128"/>
                <a:ea typeface="HG丸ｺﾞｼｯｸM-PRO" panose="020F0600000000000000" pitchFamily="50" charset="-128"/>
              </a:rPr>
              <a:t>点滴（てんてき）</a:t>
            </a:r>
            <a:r>
              <a:rPr lang="ja-JP" altLang="en-US" sz="1600">
                <a:latin typeface="HG丸ｺﾞｼｯｸM-PRO" panose="020F0600000000000000" pitchFamily="50" charset="-128"/>
                <a:ea typeface="HG丸ｺﾞｼｯｸM-PRO" panose="020F0600000000000000" pitchFamily="50" charset="-128"/>
              </a:rPr>
              <a:t>：腕や足の細い静脈から入れる</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1600">
                <a:latin typeface="HG丸ｺﾞｼｯｸM-PRO" panose="020F0600000000000000" pitchFamily="50" charset="-128"/>
                <a:ea typeface="HG丸ｺﾞｼｯｸM-PRO" panose="020F0600000000000000" pitchFamily="50" charset="-128"/>
              </a:rPr>
              <a:t>方法と太い静脈から入れる方法（中心静脈栄養）が</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1600">
                <a:latin typeface="HG丸ｺﾞｼｯｸM-PRO" panose="020F0600000000000000" pitchFamily="50" charset="-128"/>
                <a:ea typeface="HG丸ｺﾞｼｯｸM-PRO" panose="020F0600000000000000" pitchFamily="50" charset="-128"/>
              </a:rPr>
              <a:t>あります。治療、痛みの緩和のために薬を投与する目的、</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1600">
                <a:latin typeface="HG丸ｺﾞｼｯｸM-PRO" panose="020F0600000000000000" pitchFamily="50" charset="-128"/>
                <a:ea typeface="HG丸ｺﾞｼｯｸM-PRO" panose="020F0600000000000000" pitchFamily="50" charset="-128"/>
              </a:rPr>
              <a:t>また</a:t>
            </a:r>
            <a:r>
              <a:rPr lang="ja-JP" altLang="ja-JP" sz="1600">
                <a:latin typeface="HG丸ｺﾞｼｯｸM-PRO" panose="020F0600000000000000" pitchFamily="50" charset="-128"/>
                <a:ea typeface="HG丸ｺﾞｼｯｸM-PRO" panose="020F0600000000000000" pitchFamily="50" charset="-128"/>
              </a:rPr>
              <a:t>食べたり飲んだりできない場合に</a:t>
            </a:r>
            <a:r>
              <a:rPr lang="ja-JP" altLang="en-US" sz="1600">
                <a:latin typeface="HG丸ｺﾞｼｯｸM-PRO" panose="020F0600000000000000" pitchFamily="50" charset="-128"/>
                <a:ea typeface="HG丸ｺﾞｼｯｸM-PRO" panose="020F0600000000000000" pitchFamily="50" charset="-128"/>
              </a:rPr>
              <a:t>栄養や水分を</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1600">
                <a:latin typeface="HG丸ｺﾞｼｯｸM-PRO" panose="020F0600000000000000" pitchFamily="50" charset="-128"/>
                <a:ea typeface="HG丸ｺﾞｼｯｸM-PRO" panose="020F0600000000000000" pitchFamily="50" charset="-128"/>
              </a:rPr>
              <a:t>補給する目的で、行います。</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1600">
                <a:latin typeface="HG丸ｺﾞｼｯｸM-PRO" panose="020F0600000000000000" pitchFamily="50" charset="-128"/>
                <a:ea typeface="HG丸ｺﾞｼｯｸM-PRO" panose="020F0600000000000000" pitchFamily="50" charset="-128"/>
              </a:rPr>
              <a:t>腕や足の静脈からいれる方法は、一般的で簡便</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1600">
                <a:latin typeface="HG丸ｺﾞｼｯｸM-PRO" panose="020F0600000000000000" pitchFamily="50" charset="-128"/>
                <a:ea typeface="HG丸ｺﾞｼｯｸM-PRO" panose="020F0600000000000000" pitchFamily="50" charset="-128"/>
              </a:rPr>
              <a:t>ですが、十分な栄養を投与することはできません。</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r>
              <a:rPr lang="ja-JP" altLang="en-US" sz="1600" b="1">
                <a:latin typeface="HG丸ｺﾞｼｯｸM-PRO" panose="020F0600000000000000" pitchFamily="50" charset="-128"/>
                <a:ea typeface="HG丸ｺﾞｼｯｸM-PRO" panose="020F0600000000000000" pitchFamily="50" charset="-128"/>
              </a:rPr>
              <a:t>中心静脈栄養（ちゅうしんじょうみゃくえいよう）</a:t>
            </a:r>
            <a:r>
              <a:rPr lang="ja-JP" altLang="en-US" sz="1600">
                <a:latin typeface="HG丸ｺﾞｼｯｸM-PRO" panose="020F0600000000000000" pitchFamily="50" charset="-128"/>
                <a:ea typeface="HG丸ｺﾞｼｯｸM-PRO" panose="020F0600000000000000" pitchFamily="50" charset="-128"/>
              </a:rPr>
              <a:t>：二の腕、</a:t>
            </a:r>
            <a:r>
              <a:rPr lang="ja-JP" altLang="ja-JP" sz="1600">
                <a:latin typeface="HG丸ｺﾞｼｯｸM-PRO" panose="020F0600000000000000" pitchFamily="50" charset="-128"/>
                <a:ea typeface="HG丸ｺﾞｼｯｸM-PRO" panose="020F0600000000000000" pitchFamily="50" charset="-128"/>
              </a:rPr>
              <a:t>鎖骨の下、首、太ももの太い静脈にカテーテル（管）を</a:t>
            </a:r>
            <a:r>
              <a:rPr lang="ja-JP" altLang="en-US" sz="1600">
                <a:latin typeface="HG丸ｺﾞｼｯｸM-PRO" panose="020F0600000000000000" pitchFamily="50" charset="-128"/>
                <a:ea typeface="HG丸ｺﾞｼｯｸM-PRO" panose="020F0600000000000000" pitchFamily="50" charset="-128"/>
              </a:rPr>
              <a:t>いれ</a:t>
            </a:r>
            <a:r>
              <a:rPr lang="ja-JP" altLang="ja-JP" sz="1600">
                <a:latin typeface="HG丸ｺﾞｼｯｸM-PRO" panose="020F0600000000000000" pitchFamily="50" charset="-128"/>
                <a:ea typeface="HG丸ｺﾞｼｯｸM-PRO" panose="020F0600000000000000" pitchFamily="50" charset="-128"/>
              </a:rPr>
              <a:t>、点滴を行う方法で</a:t>
            </a:r>
            <a:r>
              <a:rPr lang="ja-JP" altLang="en-US" sz="1600">
                <a:latin typeface="HG丸ｺﾞｼｯｸM-PRO" panose="020F0600000000000000" pitchFamily="50" charset="-128"/>
                <a:ea typeface="HG丸ｺﾞｼｯｸM-PRO" panose="020F0600000000000000" pitchFamily="50" charset="-128"/>
              </a:rPr>
              <a:t>、局所麻酔下で専門医が管をいれます。管による感染が疑われたり、管がつまったりすれば抜きますが、腕や足の細い静脈からいれる方法と違って長い間、栄養を入れることができます。</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buFont typeface="Arial" panose="020B0604020202020204" pitchFamily="34" charset="0"/>
              <a:buNone/>
            </a:pP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r>
              <a:rPr lang="ja-JP" altLang="en-US" sz="1600" b="1">
                <a:latin typeface="HG丸ｺﾞｼｯｸM-PRO" panose="020F0600000000000000" pitchFamily="50" charset="-128"/>
                <a:ea typeface="HG丸ｺﾞｼｯｸM-PRO" panose="020F0600000000000000" pitchFamily="50" charset="-128"/>
              </a:rPr>
              <a:t>経管栄養（けいかんえいよう）</a:t>
            </a:r>
            <a:r>
              <a:rPr lang="ja-JP" altLang="en-US" sz="1600">
                <a:latin typeface="HG丸ｺﾞｼｯｸM-PRO" panose="020F0600000000000000" pitchFamily="50" charset="-128"/>
                <a:ea typeface="HG丸ｺﾞｼｯｸM-PRO" panose="020F0600000000000000" pitchFamily="50" charset="-128"/>
              </a:rPr>
              <a:t>：鼻から胃にチューブを入れる方法と、皮膚から</a:t>
            </a:r>
            <a:r>
              <a:rPr lang="ja-JP" altLang="ja-JP" sz="1600">
                <a:latin typeface="HG丸ｺﾞｼｯｸM-PRO" panose="020F0600000000000000" pitchFamily="50" charset="-128"/>
                <a:ea typeface="HG丸ｺﾞｼｯｸM-PRO" panose="020F0600000000000000" pitchFamily="50" charset="-128"/>
              </a:rPr>
              <a:t>胃に直接</a:t>
            </a:r>
            <a:r>
              <a:rPr lang="ja-JP" altLang="en-US" sz="1600">
                <a:latin typeface="HG丸ｺﾞｼｯｸM-PRO" panose="020F0600000000000000" pitchFamily="50" charset="-128"/>
                <a:ea typeface="HG丸ｺﾞｼｯｸM-PRO" panose="020F0600000000000000" pitchFamily="50" charset="-128"/>
              </a:rPr>
              <a:t>チューブを入れる方法（胃瘻：いろう）があります。</a:t>
            </a:r>
            <a:r>
              <a:rPr lang="ja-JP" altLang="ja-JP" sz="1600">
                <a:latin typeface="HG丸ｺﾞｼｯｸM-PRO" panose="020F0600000000000000" pitchFamily="50" charset="-128"/>
                <a:ea typeface="HG丸ｺﾞｼｯｸM-PRO" panose="020F0600000000000000" pitchFamily="50" charset="-128"/>
              </a:rPr>
              <a:t>食べ物を飲み込めなくなったり、必要な栄養や水分を口から取れなくなった場合に使用されます。長期間の栄養および水分の補給が可能となります</a:t>
            </a:r>
            <a:r>
              <a:rPr lang="ja-JP" altLang="en-US" sz="1600">
                <a:latin typeface="HG丸ｺﾞｼｯｸM-PRO" panose="020F0600000000000000" pitchFamily="50" charset="-128"/>
                <a:ea typeface="HG丸ｺﾞｼｯｸM-PRO" panose="020F0600000000000000" pitchFamily="50" charset="-128"/>
              </a:rPr>
              <a:t>が、チューブによる違和感があります。</a:t>
            </a: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endParaRPr lang="en-US" altLang="ja-JP" sz="1600">
              <a:latin typeface="HG丸ｺﾞｼｯｸM-PRO" panose="020F0600000000000000" pitchFamily="50" charset="-128"/>
              <a:ea typeface="HG丸ｺﾞｼｯｸM-PRO" panose="020F0600000000000000" pitchFamily="50" charset="-128"/>
            </a:endParaRPr>
          </a:p>
          <a:p>
            <a:pPr eaLnBrk="1" hangingPunct="1">
              <a:spcBef>
                <a:spcPct val="0"/>
              </a:spcBef>
            </a:pPr>
            <a:r>
              <a:rPr lang="ja-JP" altLang="en-US" sz="1600" b="1">
                <a:latin typeface="HG丸ｺﾞｼｯｸM-PRO" panose="020F0600000000000000" pitchFamily="50" charset="-128"/>
                <a:ea typeface="HG丸ｺﾞｼｯｸM-PRO" panose="020F0600000000000000" pitchFamily="50" charset="-128"/>
              </a:rPr>
              <a:t>胃瘻（いろう）</a:t>
            </a:r>
            <a:r>
              <a:rPr lang="ja-JP" altLang="en-US" sz="1600">
                <a:latin typeface="HG丸ｺﾞｼｯｸM-PRO" panose="020F0600000000000000" pitchFamily="50" charset="-128"/>
                <a:ea typeface="HG丸ｺﾞｼｯｸM-PRO" panose="020F0600000000000000" pitchFamily="50" charset="-128"/>
              </a:rPr>
              <a:t>：胃カメラまたは手術で、皮膚から胃に直接チューブを入れる方法です。鼻から胃に入れるチューブと違って、鼻や喉（のど）の違和感はありません。</a:t>
            </a:r>
            <a:endParaRPr lang="en-US" altLang="ja-JP" sz="1600">
              <a:latin typeface="HG丸ｺﾞｼｯｸM-PRO" panose="020F0600000000000000" pitchFamily="50" charset="-128"/>
              <a:ea typeface="HG丸ｺﾞｼｯｸM-PRO" panose="020F0600000000000000" pitchFamily="50" charset="-128"/>
            </a:endParaRPr>
          </a:p>
        </p:txBody>
      </p:sp>
      <p:pic>
        <p:nvPicPr>
          <p:cNvPr id="9220" name="図 10" descr="illust3762_thumb.gif">
            <a:extLst>
              <a:ext uri="{FF2B5EF4-FFF2-40B4-BE49-F238E27FC236}">
                <a16:creationId xmlns:a16="http://schemas.microsoft.com/office/drawing/2014/main" id="{0712D0B9-233E-C8F6-A367-0D7F98E76E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 y="900113"/>
            <a:ext cx="583247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テキスト ボックス 5">
            <a:extLst>
              <a:ext uri="{FF2B5EF4-FFF2-40B4-BE49-F238E27FC236}">
                <a16:creationId xmlns:a16="http://schemas.microsoft.com/office/drawing/2014/main" id="{EFDB69E7-7D4E-707F-0934-673326E9B57E}"/>
              </a:ext>
            </a:extLst>
          </p:cNvPr>
          <p:cNvSpPr txBox="1">
            <a:spLocks noChangeArrowheads="1"/>
          </p:cNvSpPr>
          <p:nvPr/>
        </p:nvSpPr>
        <p:spPr bwMode="auto">
          <a:xfrm>
            <a:off x="1555750" y="395288"/>
            <a:ext cx="3744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b="1">
                <a:latin typeface="HG丸ｺﾞｼｯｸM-PRO" panose="020F0600000000000000" pitchFamily="50" charset="-128"/>
                <a:ea typeface="HG丸ｺﾞｼｯｸM-PRO" panose="020F0600000000000000" pitchFamily="50" charset="-128"/>
              </a:rPr>
              <a:t>主な用語の説明 ③</a:t>
            </a:r>
          </a:p>
        </p:txBody>
      </p:sp>
      <p:sp>
        <p:nvSpPr>
          <p:cNvPr id="9222" name="テキスト ボックス 1">
            <a:extLst>
              <a:ext uri="{FF2B5EF4-FFF2-40B4-BE49-F238E27FC236}">
                <a16:creationId xmlns:a16="http://schemas.microsoft.com/office/drawing/2014/main" id="{E8A1D80C-A141-1A75-0B3A-38EE958BA8CB}"/>
              </a:ext>
            </a:extLst>
          </p:cNvPr>
          <p:cNvSpPr txBox="1">
            <a:spLocks noChangeArrowheads="1"/>
          </p:cNvSpPr>
          <p:nvPr/>
        </p:nvSpPr>
        <p:spPr bwMode="auto">
          <a:xfrm>
            <a:off x="2405063" y="107950"/>
            <a:ext cx="203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HG丸ｺﾞｼｯｸM-PRO" panose="020F0600000000000000" pitchFamily="50" charset="-128"/>
                <a:ea typeface="HG丸ｺﾞｼｯｸM-PRO" panose="020F0600000000000000" pitchFamily="50" charset="-128"/>
              </a:rPr>
              <a:t>記入にあたっての</a:t>
            </a:r>
          </a:p>
        </p:txBody>
      </p:sp>
      <p:sp>
        <p:nvSpPr>
          <p:cNvPr id="9223" name="AutoShape 8" descr="data:image/jpeg;base64,/9j/4AAQSkZJRgABAQAAAQABAAD/2wCEAAkGBwgHBgkIBwgKCgkLDRYPDQwMDRsUFRAWIB0iIiAdHx8kKDQsJCYxJx8fLT0tMTU3Ojo6Iys/RD84QzQ5OjcBCgoKDQwNGg8PGjclHyU3Nzc3Nzc3Nzc3Nzc3Nzc3Nzc3Nzc3Nzc3Nzc3Nzc3Nzc3Nzc3Nzc3Nzc3Nzc3Nzc3N//AABEIAGAASAMBIgACEQEDEQH/xAAbAAEAAgMBAQAAAAAAAAAAAAAABAUDBgcBAv/EADUQAAIBAwMCAwYEBQUAAAAAAAECAwAEEQUSITFRBhNBFCIjYXGBQpGhwTNScpLRFTJDYoL/xAAZAQEAAwEBAAAAAAAAAAAAAAAAAQMEAgX/xAAeEQEAAwEAAgMBAAAAAAAAAAAAAQIDEQQhIjFxEv/aAAwDAQACEQMRAD8A7jSlR9Qu47Gynu5v4cMbSNyBwBn14oJFK1uTVJbOxN9daxZSyIBJLBGyiNUz7wU/7iQM4JPJHQZ42SgUpSgUpSgUpSgVSeNYxJ4U1TJIKW7SAjHBX3h146gVd1B1y0e/0a+s48b57d41ycDJUgc0Ggaz4ethptxFJfXYjmHktgQjhztP/H2NdMUYAHatJnb/AFJ47BILlbh5UMkbRMPKCupYsw90cZxzhvTNbvURlnn6pER+OM76Wj5z0pSlS7KUpQKUpQKUpQVGlwBdc1mfJy7xL1OABGD+5q3qr0y38vVtWmG34ksYOCckhAcn7MB9qtKBSlc08a+OLg3UunaHN5McLFZ7tcFmYHlU7Acgt164x1oOlZFe1weLV9ba282LVNVeBG5lFzKyq3Ytn9Ca23wZ45ufbYdM16bzlncJBdlQrK56I+MDBOADjrgHOc0HS6UpQKUpQVccyWmt3EMzYF0EkiJBwWA2le34Qfnn5VaVE1HT4b+NVlyrRuskbr1RgQQfzAOD2qM8+qWiEyW0F3GuSXik2Pj+g5Gf/VRHez0SdXlkg0m9mg/ix28jJ/UFJFcW8NR2FtbHVdUki9jtfLVTMxIZyOCQAScY6Y6nPpXcYpEnhSRDuR1DA9wa5y3hux0e5l0W+tYpdMvZN1m0+GViOREezKN2P5lHqQ1cazyizL3ZY31/pmmaUklxNbW1mw8tPNGEOR02/TPH1rQvFGlJYzKLeRfIuozJDsbJTvg+uCRg/P5ZO+3+nWmrW4ttT072iJX3KsyrgHpxg9iftVT4siutVWHTbNTHBIxW9vI4WmFvggqvug5POcY9BkgHnH488tyGreO17LoekXLXmlWV04w08CSH6lQf3pWHS73TTDBZ2VzETFGFWEthwoGOVPP6Ur0GFY0pSgVgvwpsbgOrMpibKr1Ix0FZ6ianqNnpdo11qE6QwqQNzepPQAdST0AHJoMUFza2ehxXI+HaxWyuADnCBeAO/FanqF1P4iTZe77e1jmybOOIyeZtPu+aWTHZgowOnJr51O71eXQ5LXTNFvlsJBiKa5iQPCnUfD378DAxuXI4yMA15YzzTwv7DexzykOxLIBh+MBhnOD3HHHHGBVOuk0j0vxrEz2SGO0EqpM85OMFHdggz3QnOD6Z47YzVvpfmx6pJDayiLdBuClNy+6QBxwfxnoRVOwibc2qvPA8RDI0suAOvvDadv1H5/O30Q+bdS3sZ3RKnlI/o5JG7HocbV6ccnsa4tpFM5vK/Tk0T54YL8i11G2h3sfhyLyCwGfXkHgn16daV9oQ9/AD0i3TMe3BUfnuP9ppU+LrbXKL2YrRyVvVJc65JLez6folp7bdQHbPI7+XBAxAIV3wSWwc7VBI4zjIzd1qvg/UbaDR4opR5eZJXaXqrMZGLlj6HdnOePnWhDLNpOqXEUkmsa9MfLQt7Ppieyp35bLOfsw+lTNL8NaZYTR3Qhee9UcXN1PJcSLnqFaQsVHyGKsJUW5jLwSKwdNpIOVYfX969geYKqTRNvHBZSCD8+9BIqp1nQtN1L411H5cydLiPAcfpg/Qg1bVCuri3tW3SEySjouckf4omJ407V/D15CiHek9ox99mypjX1LAk8DuPuAMkbI13CqpD5TwlRhIdhLEf9QOG4/lyBUzTmkn3XU3G73UUdAKpprhoLq6sbSZo1tJUddp4VJEY7O3BUkA8AECs+vjV0r/ADPp3Olrfb3Wr0aLo1zd3SkzyLveNOWx0SNcdSSQPmxPelQdIWTxTrSanJ72k2MmYCRxdTjjevdE5wfVufwgnyr61ischW//2Q==">
            <a:extLst>
              <a:ext uri="{FF2B5EF4-FFF2-40B4-BE49-F238E27FC236}">
                <a16:creationId xmlns:a16="http://schemas.microsoft.com/office/drawing/2014/main" id="{1A594E9C-35AE-431A-514D-FCC84A6A8D36}"/>
              </a:ext>
            </a:extLst>
          </p:cNvPr>
          <p:cNvSpPr>
            <a:spLocks noChangeAspect="1" noChangeArrowheads="1"/>
          </p:cNvSpPr>
          <p:nvPr/>
        </p:nvSpPr>
        <p:spPr bwMode="auto">
          <a:xfrm>
            <a:off x="155575" y="-411163"/>
            <a:ext cx="647700" cy="85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9224" name="AutoShape 10" descr="data:image/jpeg;base64,/9j/4AAQSkZJRgABAQAAAQABAAD/2wCEAAkGBwgHBgkIBwgKCgkLDRYPDQwMDRsUFRAWIB0iIiAdHx8kKDQsJCYxJx8fLT0tMTU3Ojo6Iys/RD84QzQ5OjcBCgoKDQwNGg8PGjclHyU3Nzc3Nzc3Nzc3Nzc3Nzc3Nzc3Nzc3Nzc3Nzc3Nzc3Nzc3Nzc3Nzc3Nzc3Nzc3Nzc3N//AABEIAGAASAMBIgACEQEDEQH/xAAbAAEAAgMBAQAAAAAAAAAAAAAABAUDBgcBAv/EADUQAAIBAwMCAwYEBQUAAAAAAAECAwAEEQUSITFRBhNBFCIjYXGBQpGhwTNScpLRFTJDYoL/xAAZAQEAAwEBAAAAAAAAAAAAAAAAAQMEAgX/xAAeEQEAAwEAAgMBAAAAAAAAAAAAAQIDEQQhIjFxEv/aAAwDAQACEQMRAD8A7jSlR9Qu47Gynu5v4cMbSNyBwBn14oJFK1uTVJbOxN9daxZSyIBJLBGyiNUz7wU/7iQM4JPJHQZ42SgUpSgUpSgUpSgVSeNYxJ4U1TJIKW7SAjHBX3h146gVd1B1y0e/0a+s48b57d41ycDJUgc0Ggaz4ethptxFJfXYjmHktgQjhztP/H2NdMUYAHatJnb/AFJ47BILlbh5UMkbRMPKCupYsw90cZxzhvTNbvURlnn6pER+OM76Wj5z0pSlS7KUpQKUpQKUpQVGlwBdc1mfJy7xL1OABGD+5q3qr0y38vVtWmG34ksYOCckhAcn7MB9qtKBSlc08a+OLg3UunaHN5McLFZ7tcFmYHlU7Acgt164x1oOlZFe1weLV9ba282LVNVeBG5lFzKyq3Ytn9Ca23wZ45ufbYdM16bzlncJBdlQrK56I+MDBOADjrgHOc0HS6UpQKUpQVccyWmt3EMzYF0EkiJBwWA2le34Qfnn5VaVE1HT4b+NVlyrRuskbr1RgQQfzAOD2qM8+qWiEyW0F3GuSXik2Pj+g5Gf/VRHez0SdXlkg0m9mg/ix28jJ/UFJFcW8NR2FtbHVdUki9jtfLVTMxIZyOCQAScY6Y6nPpXcYpEnhSRDuR1DA9wa5y3hux0e5l0W+tYpdMvZN1m0+GViOREezKN2P5lHqQ1cazyizL3ZY31/pmmaUklxNbW1mw8tPNGEOR02/TPH1rQvFGlJYzKLeRfIuozJDsbJTvg+uCRg/P5ZO+3+nWmrW4ttT072iJX3KsyrgHpxg9iftVT4siutVWHTbNTHBIxW9vI4WmFvggqvug5POcY9BkgHnH488tyGreO17LoekXLXmlWV04w08CSH6lQf3pWHS73TTDBZ2VzETFGFWEthwoGOVPP6Ur0GFY0pSgVgvwpsbgOrMpibKr1Ix0FZ6ianqNnpdo11qE6QwqQNzepPQAdST0AHJoMUFza2ehxXI+HaxWyuADnCBeAO/FanqF1P4iTZe77e1jmybOOIyeZtPu+aWTHZgowOnJr51O71eXQ5LXTNFvlsJBiKa5iQPCnUfD378DAxuXI4yMA15YzzTwv7DexzykOxLIBh+MBhnOD3HHHHGBVOuk0j0vxrEz2SGO0EqpM85OMFHdggz3QnOD6Z47YzVvpfmx6pJDayiLdBuClNy+6QBxwfxnoRVOwibc2qvPA8RDI0suAOvvDadv1H5/O30Q+bdS3sZ3RKnlI/o5JG7HocbV6ccnsa4tpFM5vK/Tk0T54YL8i11G2h3sfhyLyCwGfXkHgn16daV9oQ9/AD0i3TMe3BUfnuP9ppU+LrbXKL2YrRyVvVJc65JLez6folp7bdQHbPI7+XBAxAIV3wSWwc7VBI4zjIzd1qvg/UbaDR4opR5eZJXaXqrMZGLlj6HdnOePnWhDLNpOqXEUkmsa9MfLQt7Ppieyp35bLOfsw+lTNL8NaZYTR3Qhee9UcXN1PJcSLnqFaQsVHyGKsJUW5jLwSKwdNpIOVYfX969geYKqTRNvHBZSCD8+9BIqp1nQtN1L411H5cydLiPAcfpg/Qg1bVCuri3tW3SEySjouckf4omJ407V/D15CiHek9ox99mypjX1LAk8DuPuAMkbI13CqpD5TwlRhIdhLEf9QOG4/lyBUzTmkn3XU3G73UUdAKpprhoLq6sbSZo1tJUddp4VJEY7O3BUkA8AECs+vjV0r/ADPp3Olrfb3Wr0aLo1zd3SkzyLveNOWx0SNcdSSQPmxPelQdIWTxTrSanJ72k2MmYCRxdTjjevdE5wfVufwgnyr61ischW//2Q==">
            <a:extLst>
              <a:ext uri="{FF2B5EF4-FFF2-40B4-BE49-F238E27FC236}">
                <a16:creationId xmlns:a16="http://schemas.microsoft.com/office/drawing/2014/main" id="{31C40BC6-4C4D-A6E1-C15A-C2B2DD7FD886}"/>
              </a:ext>
            </a:extLst>
          </p:cNvPr>
          <p:cNvSpPr>
            <a:spLocks noChangeAspect="1" noChangeArrowheads="1"/>
          </p:cNvSpPr>
          <p:nvPr/>
        </p:nvSpPr>
        <p:spPr bwMode="auto">
          <a:xfrm>
            <a:off x="307975" y="-258763"/>
            <a:ext cx="647700" cy="85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4">
            <a:extLst>
              <a:ext uri="{FF2B5EF4-FFF2-40B4-BE49-F238E27FC236}">
                <a16:creationId xmlns:a16="http://schemas.microsoft.com/office/drawing/2014/main" id="{7DAE7B20-D6A7-BBE0-A94D-3AA762533D9D}"/>
              </a:ext>
            </a:extLst>
          </p:cNvPr>
          <p:cNvSpPr txBox="1">
            <a:spLocks noChangeArrowheads="1"/>
          </p:cNvSpPr>
          <p:nvPr/>
        </p:nvSpPr>
        <p:spPr bwMode="auto">
          <a:xfrm>
            <a:off x="0" y="3697288"/>
            <a:ext cx="6858000" cy="369887"/>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defRPr/>
            </a:pPr>
            <a:r>
              <a:rPr lang="ja-JP" altLang="en-US" dirty="0">
                <a:latin typeface="HG丸ｺﾞｼｯｸM-PRO" pitchFamily="50" charset="-128"/>
                <a:ea typeface="HG丸ｺﾞｼｯｸM-PRO" pitchFamily="50" charset="-128"/>
              </a:rPr>
              <a:t>ご自身のお考えに○をお付けください。</a:t>
            </a:r>
          </a:p>
        </p:txBody>
      </p:sp>
      <p:sp>
        <p:nvSpPr>
          <p:cNvPr id="4" name="テキスト ボックス 1">
            <a:extLst>
              <a:ext uri="{FF2B5EF4-FFF2-40B4-BE49-F238E27FC236}">
                <a16:creationId xmlns:a16="http://schemas.microsoft.com/office/drawing/2014/main" id="{11AFD22F-1043-2B88-9905-82F12E37FA39}"/>
              </a:ext>
            </a:extLst>
          </p:cNvPr>
          <p:cNvSpPr txBox="1">
            <a:spLocks noChangeArrowheads="1"/>
          </p:cNvSpPr>
          <p:nvPr/>
        </p:nvSpPr>
        <p:spPr bwMode="auto">
          <a:xfrm>
            <a:off x="0" y="-74613"/>
            <a:ext cx="6858000" cy="1262063"/>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defRPr/>
            </a:pPr>
            <a:r>
              <a:rPr kumimoji="1" lang="en-US" altLang="ja-JP" sz="2000" b="1" dirty="0">
                <a:latin typeface="HG丸ｺﾞｼｯｸM-PRO" pitchFamily="50" charset="-128"/>
                <a:ea typeface="HG丸ｺﾞｼｯｸM-PRO" pitchFamily="50" charset="-128"/>
              </a:rPr>
              <a:t>【1</a:t>
            </a:r>
            <a:r>
              <a:rPr kumimoji="1" lang="ja-JP" altLang="en-US" sz="2000" b="1" dirty="0">
                <a:latin typeface="HG丸ｺﾞｼｯｸM-PRO" pitchFamily="50" charset="-128"/>
                <a:ea typeface="HG丸ｺﾞｼｯｸM-PRO" pitchFamily="50" charset="-128"/>
              </a:rPr>
              <a:t>回目</a:t>
            </a:r>
            <a:r>
              <a:rPr kumimoji="1" lang="en-US" altLang="ja-JP" sz="2000" b="1" dirty="0">
                <a:latin typeface="HG丸ｺﾞｼｯｸM-PRO" pitchFamily="50" charset="-128"/>
                <a:ea typeface="HG丸ｺﾞｼｯｸM-PRO" pitchFamily="50" charset="-128"/>
              </a:rPr>
              <a:t>】</a:t>
            </a:r>
          </a:p>
          <a:p>
            <a:pPr algn="ctr" eaLnBrk="1" hangingPunct="1">
              <a:defRPr/>
            </a:pPr>
            <a:r>
              <a:rPr kumimoji="1" lang="ja-JP" altLang="en-US" sz="2800" b="1" dirty="0">
                <a:latin typeface="HG丸ｺﾞｼｯｸM-PRO" pitchFamily="50" charset="-128"/>
                <a:ea typeface="HG丸ｺﾞｼｯｸM-PRO" pitchFamily="50" charset="-128"/>
              </a:rPr>
              <a:t>  私の意思表示     </a:t>
            </a:r>
            <a:r>
              <a:rPr kumimoji="1" lang="ja-JP" altLang="en-US" sz="2200" b="1" dirty="0">
                <a:latin typeface="HG丸ｺﾞｼｯｸM-PRO" pitchFamily="50" charset="-128"/>
                <a:ea typeface="HG丸ｺﾞｼｯｸM-PRO" pitchFamily="50" charset="-128"/>
              </a:rPr>
              <a:t>～私の思い 、願い～</a:t>
            </a:r>
            <a:r>
              <a:rPr kumimoji="1" lang="ja-JP" altLang="en-US" sz="2800" b="1" dirty="0">
                <a:latin typeface="HG丸ｺﾞｼｯｸM-PRO" pitchFamily="50" charset="-128"/>
                <a:ea typeface="HG丸ｺﾞｼｯｸM-PRO" pitchFamily="50" charset="-128"/>
              </a:rPr>
              <a:t>　　 </a:t>
            </a:r>
            <a:r>
              <a:rPr kumimoji="1" lang="en-US" altLang="ja-JP" sz="2800" b="1" dirty="0">
                <a:latin typeface="HG丸ｺﾞｼｯｸM-PRO" pitchFamily="50" charset="-128"/>
                <a:ea typeface="HG丸ｺﾞｼｯｸM-PRO" pitchFamily="50" charset="-128"/>
              </a:rPr>
              <a:t>				</a:t>
            </a:r>
            <a:r>
              <a:rPr kumimoji="1" lang="ja-JP" altLang="en-US" sz="2800" b="1" dirty="0">
                <a:latin typeface="HG丸ｺﾞｼｯｸM-PRO" pitchFamily="50" charset="-128"/>
                <a:ea typeface="HG丸ｺﾞｼｯｸM-PRO" pitchFamily="50" charset="-128"/>
              </a:rPr>
              <a:t>　</a:t>
            </a:r>
            <a:r>
              <a:rPr kumimoji="1" lang="ja-JP" altLang="en-US" sz="2200" b="1" dirty="0">
                <a:latin typeface="HG丸ｺﾞｼｯｸM-PRO" pitchFamily="50" charset="-128"/>
                <a:ea typeface="HG丸ｺﾞｼｯｸM-PRO" pitchFamily="50" charset="-128"/>
              </a:rPr>
              <a:t>年　　月　　日</a:t>
            </a:r>
          </a:p>
        </p:txBody>
      </p:sp>
      <p:sp>
        <p:nvSpPr>
          <p:cNvPr id="10244" name="角丸四角形 6">
            <a:extLst>
              <a:ext uri="{FF2B5EF4-FFF2-40B4-BE49-F238E27FC236}">
                <a16:creationId xmlns:a16="http://schemas.microsoft.com/office/drawing/2014/main" id="{426020BC-DEDA-A25F-3BA1-914BECF1EDBB}"/>
              </a:ext>
            </a:extLst>
          </p:cNvPr>
          <p:cNvSpPr>
            <a:spLocks noChangeArrowheads="1"/>
          </p:cNvSpPr>
          <p:nvPr/>
        </p:nvSpPr>
        <p:spPr bwMode="auto">
          <a:xfrm>
            <a:off x="406400" y="4292600"/>
            <a:ext cx="6191250" cy="1792288"/>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endParaRPr lang="ja-JP" altLang="en-US" sz="2000">
              <a:latin typeface="Arial" panose="020B0604020202020204" pitchFamily="34" charset="0"/>
            </a:endParaRPr>
          </a:p>
        </p:txBody>
      </p:sp>
      <p:pic>
        <p:nvPicPr>
          <p:cNvPr id="10245" name="図 7">
            <a:extLst>
              <a:ext uri="{FF2B5EF4-FFF2-40B4-BE49-F238E27FC236}">
                <a16:creationId xmlns:a16="http://schemas.microsoft.com/office/drawing/2014/main" id="{C12B8CA3-430D-1BFE-0599-B308E0CA35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29238" y="7524750"/>
            <a:ext cx="126841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正方形/長方形 8">
            <a:extLst>
              <a:ext uri="{FF2B5EF4-FFF2-40B4-BE49-F238E27FC236}">
                <a16:creationId xmlns:a16="http://schemas.microsoft.com/office/drawing/2014/main" id="{F47E3706-B08D-502C-8C2B-059EF44DB6CF}"/>
              </a:ext>
            </a:extLst>
          </p:cNvPr>
          <p:cNvSpPr>
            <a:spLocks noChangeArrowheads="1"/>
          </p:cNvSpPr>
          <p:nvPr/>
        </p:nvSpPr>
        <p:spPr bwMode="auto">
          <a:xfrm>
            <a:off x="460375" y="4286250"/>
            <a:ext cx="5992813"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tabLst>
                <a:tab pos="715963" algn="l"/>
              </a:tabLst>
              <a:defRPr sz="3200">
                <a:solidFill>
                  <a:schemeClr val="tx1"/>
                </a:solidFill>
                <a:latin typeface="Calibri" panose="020F0502020204030204" pitchFamily="34" charset="0"/>
                <a:ea typeface="ＭＳ Ｐゴシック" panose="020B0600070205080204" pitchFamily="50" charset="-128"/>
              </a:defRPr>
            </a:lvl1pPr>
            <a:lvl2pPr marL="177800">
              <a:spcBef>
                <a:spcPct val="20000"/>
              </a:spcBef>
              <a:buFont typeface="Arial" panose="020B0604020202020204" pitchFamily="34" charset="0"/>
              <a:buChar char="–"/>
              <a:tabLst>
                <a:tab pos="715963" algn="l"/>
              </a:tabLst>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715963" algn="l"/>
              </a:tabLst>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715963" algn="l"/>
              </a:tabLst>
              <a:defRPr sz="2000">
                <a:solidFill>
                  <a:schemeClr val="tx1"/>
                </a:solidFill>
                <a:latin typeface="Calibri" panose="020F0502020204030204" pitchFamily="34" charset="0"/>
                <a:ea typeface="ＭＳ Ｐゴシック" panose="020B0600070205080204" pitchFamily="50" charset="-128"/>
              </a:defRPr>
            </a:lvl9pPr>
          </a:lstStyle>
          <a:p>
            <a:pPr lvl="1" eaLnBrk="1" hangingPunct="1">
              <a:lnSpc>
                <a:spcPct val="150000"/>
              </a:lnSpc>
              <a:spcBef>
                <a:spcPct val="0"/>
              </a:spcBef>
              <a:buFontTx/>
              <a:buNone/>
            </a:pPr>
            <a:r>
              <a:rPr kumimoji="1" lang="en-US" altLang="ja-JP" sz="2400" b="1">
                <a:latin typeface="HG丸ｺﾞｼｯｸM-PRO" panose="020F0600000000000000" pitchFamily="50" charset="-128"/>
                <a:ea typeface="HG丸ｺﾞｼｯｸM-PRO" panose="020F0600000000000000" pitchFamily="50" charset="-128"/>
              </a:rPr>
              <a:t>	</a:t>
            </a:r>
            <a:r>
              <a:rPr kumimoji="1" lang="ja-JP" altLang="en-US" sz="2400" b="1">
                <a:latin typeface="HG丸ｺﾞｼｯｸM-PRO" panose="020F0600000000000000" pitchFamily="50" charset="-128"/>
                <a:ea typeface="HG丸ｺﾞｼｯｸM-PRO" panose="020F0600000000000000" pitchFamily="50" charset="-128"/>
              </a:rPr>
              <a:t>① できるだけの治療を望みます</a:t>
            </a:r>
            <a:endParaRPr kumimoji="1" lang="en-US" altLang="ja-JP" sz="2400" b="1">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en-US" altLang="ja-JP" sz="2400" b="1">
                <a:latin typeface="HG丸ｺﾞｼｯｸM-PRO" panose="020F0600000000000000" pitchFamily="50" charset="-128"/>
                <a:ea typeface="HG丸ｺﾞｼｯｸM-PRO" panose="020F0600000000000000" pitchFamily="50" charset="-128"/>
              </a:rPr>
              <a:t>	</a:t>
            </a:r>
            <a:r>
              <a:rPr kumimoji="1" lang="ja-JP" altLang="en-US" sz="2400" b="1">
                <a:latin typeface="HG丸ｺﾞｼｯｸM-PRO" panose="020F0600000000000000" pitchFamily="50" charset="-128"/>
                <a:ea typeface="HG丸ｺﾞｼｯｸM-PRO" panose="020F0600000000000000" pitchFamily="50" charset="-128"/>
              </a:rPr>
              <a:t>② 延命治療は望みません</a:t>
            </a:r>
            <a:endParaRPr kumimoji="1" lang="en-US" altLang="ja-JP" sz="2400" b="1">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en-US" altLang="ja-JP" sz="2400" b="1">
                <a:latin typeface="HG丸ｺﾞｼｯｸM-PRO" panose="020F0600000000000000" pitchFamily="50" charset="-128"/>
                <a:ea typeface="HG丸ｺﾞｼｯｸM-PRO" panose="020F0600000000000000" pitchFamily="50" charset="-128"/>
              </a:rPr>
              <a:t>	</a:t>
            </a:r>
            <a:r>
              <a:rPr kumimoji="1" lang="ja-JP" altLang="en-US" sz="2400" b="1">
                <a:latin typeface="HG丸ｺﾞｼｯｸM-PRO" panose="020F0600000000000000" pitchFamily="50" charset="-128"/>
                <a:ea typeface="HG丸ｺﾞｼｯｸM-PRO" panose="020F0600000000000000" pitchFamily="50" charset="-128"/>
              </a:rPr>
              <a:t>③ 今はわかりません</a:t>
            </a:r>
            <a:endParaRPr kumimoji="1" lang="en-US" altLang="ja-JP" sz="2400" b="1">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endParaRPr kumimoji="1" lang="en-US" altLang="ja-JP" sz="2400">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ja-JP" altLang="en-US" sz="2400">
                <a:latin typeface="HG丸ｺﾞｼｯｸM-PRO" panose="020F0600000000000000" pitchFamily="50" charset="-128"/>
                <a:ea typeface="HG丸ｺﾞｼｯｸM-PRO" panose="020F0600000000000000" pitchFamily="50" charset="-128"/>
              </a:rPr>
              <a:t>＊延命治療のうち、詳しく記入することを希望される方は、次のページに</a:t>
            </a:r>
            <a:endParaRPr kumimoji="1" lang="en-US" altLang="ja-JP" sz="2400">
              <a:latin typeface="HG丸ｺﾞｼｯｸM-PRO" panose="020F0600000000000000" pitchFamily="50" charset="-128"/>
              <a:ea typeface="HG丸ｺﾞｼｯｸM-PRO" panose="020F0600000000000000" pitchFamily="50" charset="-128"/>
            </a:endParaRPr>
          </a:p>
          <a:p>
            <a:pPr lvl="1" eaLnBrk="1" hangingPunct="1">
              <a:lnSpc>
                <a:spcPct val="150000"/>
              </a:lnSpc>
              <a:spcBef>
                <a:spcPct val="0"/>
              </a:spcBef>
              <a:buFontTx/>
              <a:buNone/>
            </a:pPr>
            <a:r>
              <a:rPr kumimoji="1" lang="ja-JP" altLang="en-US" sz="2400">
                <a:latin typeface="HG丸ｺﾞｼｯｸM-PRO" panose="020F0600000000000000" pitchFamily="50" charset="-128"/>
                <a:ea typeface="HG丸ｺﾞｼｯｸM-PRO" panose="020F0600000000000000" pitchFamily="50" charset="-128"/>
              </a:rPr>
              <a:t>ご記入ください。</a:t>
            </a:r>
            <a:endParaRPr kumimoji="1" lang="en-US" altLang="ja-JP" sz="2400">
              <a:latin typeface="HG丸ｺﾞｼｯｸM-PRO" panose="020F0600000000000000" pitchFamily="50" charset="-128"/>
              <a:ea typeface="HG丸ｺﾞｼｯｸM-PRO" panose="020F0600000000000000" pitchFamily="50" charset="-128"/>
            </a:endParaRPr>
          </a:p>
        </p:txBody>
      </p:sp>
      <p:sp>
        <p:nvSpPr>
          <p:cNvPr id="2" name="角丸四角形 7">
            <a:extLst>
              <a:ext uri="{FF2B5EF4-FFF2-40B4-BE49-F238E27FC236}">
                <a16:creationId xmlns:a16="http://schemas.microsoft.com/office/drawing/2014/main" id="{0A367F14-112D-7914-E4EB-C5752700BC24}"/>
              </a:ext>
            </a:extLst>
          </p:cNvPr>
          <p:cNvSpPr>
            <a:spLocks noChangeArrowheads="1"/>
          </p:cNvSpPr>
          <p:nvPr/>
        </p:nvSpPr>
        <p:spPr bwMode="auto">
          <a:xfrm>
            <a:off x="215900" y="1357313"/>
            <a:ext cx="6481763" cy="2168525"/>
          </a:xfrm>
          <a:prstGeom prst="roundRect">
            <a:avLst>
              <a:gd name="adj" fmla="val 16667"/>
            </a:avLst>
          </a:prstGeom>
          <a:solidFill>
            <a:srgbClr val="FFFFCC"/>
          </a:solidFill>
          <a:ln w="38100">
            <a:solidFill>
              <a:schemeClr val="accent2">
                <a:lumMod val="60000"/>
                <a:lumOff val="40000"/>
              </a:schemeClr>
            </a:solidFill>
            <a:round/>
            <a:headEnd/>
            <a:tailEnd/>
          </a:ln>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defRPr/>
            </a:pPr>
            <a:endParaRPr lang="en-US" altLang="ja-JP" sz="20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もし、あなたが病気や事故により、</a:t>
            </a:r>
            <a:endParaRPr lang="en-US" altLang="ja-JP" sz="19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・現在の医学による治療では</a:t>
            </a:r>
            <a:r>
              <a:rPr lang="ja-JP" altLang="en-US" sz="1900" b="1" dirty="0">
                <a:latin typeface="HG丸ｺﾞｼｯｸM-PRO" panose="020F0600000000000000" pitchFamily="50" charset="-128"/>
                <a:ea typeface="HG丸ｺﾞｼｯｸM-PRO" panose="020F0600000000000000" pitchFamily="50" charset="-128"/>
              </a:rPr>
              <a:t>回復が見込めず</a:t>
            </a:r>
            <a:r>
              <a:rPr lang="ja-JP" altLang="en-US" sz="1900" dirty="0">
                <a:latin typeface="HG丸ｺﾞｼｯｸM-PRO" panose="020F0600000000000000" pitchFamily="50" charset="-128"/>
                <a:ea typeface="HG丸ｺﾞｼｯｸM-PRO" panose="020F0600000000000000" pitchFamily="50" charset="-128"/>
              </a:rPr>
              <a:t>、</a:t>
            </a:r>
            <a:endParaRPr lang="en-US" altLang="ja-JP" sz="19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a:t>
            </a:r>
            <a:r>
              <a:rPr lang="ja-JP" altLang="ja-JP" sz="1900" dirty="0">
                <a:latin typeface="HG丸ｺﾞｼｯｸM-PRO" panose="020F0600000000000000" pitchFamily="50" charset="-128"/>
                <a:ea typeface="HG丸ｺﾞｼｯｸM-PRO" panose="020F0600000000000000" pitchFamily="50" charset="-128"/>
              </a:rPr>
              <a:t>すでに</a:t>
            </a:r>
            <a:r>
              <a:rPr lang="ja-JP" altLang="ja-JP" sz="1900" b="1" dirty="0">
                <a:latin typeface="HG丸ｺﾞｼｯｸM-PRO" panose="020F0600000000000000" pitchFamily="50" charset="-128"/>
                <a:ea typeface="HG丸ｺﾞｼｯｸM-PRO" panose="020F0600000000000000" pitchFamily="50" charset="-128"/>
              </a:rPr>
              <a:t>死期が間近に迫っている</a:t>
            </a:r>
            <a:r>
              <a:rPr lang="ja-JP" altLang="ja-JP" sz="1900" dirty="0">
                <a:latin typeface="HG丸ｺﾞｼｯｸM-PRO" panose="020F0600000000000000" pitchFamily="50" charset="-128"/>
                <a:ea typeface="HG丸ｺﾞｼｯｸM-PRO" panose="020F0600000000000000" pitchFamily="50" charset="-128"/>
              </a:rPr>
              <a:t>と診断され</a:t>
            </a:r>
            <a:r>
              <a:rPr lang="ja-JP" altLang="en-US" sz="1900" dirty="0">
                <a:latin typeface="HG丸ｺﾞｼｯｸM-PRO" panose="020F0600000000000000" pitchFamily="50" charset="-128"/>
                <a:ea typeface="HG丸ｺﾞｼｯｸM-PRO" panose="020F0600000000000000" pitchFamily="50" charset="-128"/>
              </a:rPr>
              <a:t>、</a:t>
            </a:r>
            <a:endParaRPr lang="en-US" altLang="ja-JP" sz="19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・あなたが</a:t>
            </a:r>
            <a:r>
              <a:rPr lang="ja-JP" altLang="en-US" sz="1900" b="1" dirty="0">
                <a:latin typeface="HG丸ｺﾞｼｯｸM-PRO" panose="020F0600000000000000" pitchFamily="50" charset="-128"/>
                <a:ea typeface="HG丸ｺﾞｼｯｸM-PRO" panose="020F0600000000000000" pitchFamily="50" charset="-128"/>
              </a:rPr>
              <a:t>明確な意思表示ができない状態</a:t>
            </a:r>
            <a:r>
              <a:rPr lang="ja-JP" altLang="en-US" sz="1900" dirty="0">
                <a:latin typeface="HG丸ｺﾞｼｯｸM-PRO" panose="020F0600000000000000" pitchFamily="50" charset="-128"/>
                <a:ea typeface="HG丸ｺﾞｼｯｸM-PRO" panose="020F0600000000000000" pitchFamily="50" charset="-128"/>
              </a:rPr>
              <a:t>になった場合、</a:t>
            </a:r>
            <a:endParaRPr lang="en-US" altLang="ja-JP" sz="1900" dirty="0">
              <a:latin typeface="HG丸ｺﾞｼｯｸM-PRO" panose="020F0600000000000000" pitchFamily="50" charset="-128"/>
              <a:ea typeface="HG丸ｺﾞｼｯｸM-PRO" panose="020F0600000000000000" pitchFamily="50" charset="-128"/>
            </a:endParaRPr>
          </a:p>
          <a:p>
            <a:pPr algn="ctr" eaLnBrk="1" hangingPunct="1">
              <a:lnSpc>
                <a:spcPct val="150000"/>
              </a:lnSpc>
              <a:spcBef>
                <a:spcPct val="0"/>
              </a:spcBef>
              <a:buFontTx/>
              <a:buNone/>
              <a:defRPr/>
            </a:pPr>
            <a:r>
              <a:rPr lang="ja-JP" altLang="en-US" sz="1900" dirty="0">
                <a:latin typeface="HG丸ｺﾞｼｯｸM-PRO" panose="020F0600000000000000" pitchFamily="50" charset="-128"/>
                <a:ea typeface="HG丸ｺﾞｼｯｸM-PRO" panose="020F0600000000000000" pitchFamily="50" charset="-128"/>
              </a:rPr>
              <a:t>どのような治療を望まれますか？</a:t>
            </a:r>
          </a:p>
          <a:p>
            <a:pPr eaLnBrk="1" hangingPunct="1">
              <a:lnSpc>
                <a:spcPct val="150000"/>
              </a:lnSpc>
              <a:spcBef>
                <a:spcPct val="0"/>
              </a:spcBef>
              <a:buFontTx/>
              <a:buNone/>
              <a:defRPr/>
            </a:pPr>
            <a:endParaRPr lang="ja-JP" altLang="en-US" sz="2000" dirty="0">
              <a:solidFill>
                <a:srgbClr val="FFFFFF"/>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図 3">
            <a:extLst>
              <a:ext uri="{FF2B5EF4-FFF2-40B4-BE49-F238E27FC236}">
                <a16:creationId xmlns:a16="http://schemas.microsoft.com/office/drawing/2014/main" id="{D4CCA78F-8169-4963-A539-5F7CF946A0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20938" y="8601075"/>
            <a:ext cx="20161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a:extLst>
              <a:ext uri="{FF2B5EF4-FFF2-40B4-BE49-F238E27FC236}">
                <a16:creationId xmlns:a16="http://schemas.microsoft.com/office/drawing/2014/main" id="{980DD76F-B8D5-9C35-0468-61AD80691E3F}"/>
              </a:ext>
            </a:extLst>
          </p:cNvPr>
          <p:cNvSpPr txBox="1">
            <a:spLocks noChangeArrowheads="1"/>
          </p:cNvSpPr>
          <p:nvPr/>
        </p:nvSpPr>
        <p:spPr bwMode="auto">
          <a:xfrm>
            <a:off x="0" y="952500"/>
            <a:ext cx="6858000" cy="369888"/>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defRPr/>
            </a:pPr>
            <a:r>
              <a:rPr lang="ja-JP" altLang="en-US" dirty="0">
                <a:latin typeface="HG丸ｺﾞｼｯｸM-PRO" pitchFamily="50" charset="-128"/>
                <a:ea typeface="HG丸ｺﾞｼｯｸM-PRO" pitchFamily="50" charset="-128"/>
              </a:rPr>
              <a:t>ご自身のお考えに○をお付けください。</a:t>
            </a:r>
          </a:p>
        </p:txBody>
      </p:sp>
      <p:sp>
        <p:nvSpPr>
          <p:cNvPr id="11268" name="正方形/長方形 1">
            <a:extLst>
              <a:ext uri="{FF2B5EF4-FFF2-40B4-BE49-F238E27FC236}">
                <a16:creationId xmlns:a16="http://schemas.microsoft.com/office/drawing/2014/main" id="{46086F06-D27A-09B6-62DC-98BA3DE645B2}"/>
              </a:ext>
            </a:extLst>
          </p:cNvPr>
          <p:cNvSpPr>
            <a:spLocks noChangeArrowheads="1"/>
          </p:cNvSpPr>
          <p:nvPr/>
        </p:nvSpPr>
        <p:spPr bwMode="auto">
          <a:xfrm>
            <a:off x="1196975" y="34925"/>
            <a:ext cx="43037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en-US" altLang="ja-JP" b="1">
                <a:latin typeface="HG丸ｺﾞｼｯｸM-PRO" panose="020F0600000000000000" pitchFamily="50" charset="-128"/>
                <a:ea typeface="HG丸ｺﾞｼｯｸM-PRO" panose="020F0600000000000000" pitchFamily="50" charset="-128"/>
              </a:rPr>
              <a:t>【</a:t>
            </a:r>
            <a:r>
              <a:rPr lang="ja-JP" altLang="en-US" b="1">
                <a:latin typeface="HG丸ｺﾞｼｯｸM-PRO" panose="020F0600000000000000" pitchFamily="50" charset="-128"/>
                <a:ea typeface="HG丸ｺﾞｼｯｸM-PRO" panose="020F0600000000000000" pitchFamily="50" charset="-128"/>
              </a:rPr>
              <a:t>延命治療について</a:t>
            </a:r>
            <a:r>
              <a:rPr lang="en-US" altLang="ja-JP" b="1">
                <a:latin typeface="HG丸ｺﾞｼｯｸM-PRO" panose="020F0600000000000000" pitchFamily="50" charset="-128"/>
                <a:ea typeface="HG丸ｺﾞｼｯｸM-PRO" panose="020F0600000000000000" pitchFamily="50" charset="-128"/>
              </a:rPr>
              <a:t>】</a:t>
            </a:r>
          </a:p>
        </p:txBody>
      </p:sp>
      <p:sp>
        <p:nvSpPr>
          <p:cNvPr id="11269" name="テキスト ボックス 6">
            <a:extLst>
              <a:ext uri="{FF2B5EF4-FFF2-40B4-BE49-F238E27FC236}">
                <a16:creationId xmlns:a16="http://schemas.microsoft.com/office/drawing/2014/main" id="{003C048B-4D75-6CBF-75D2-39A6457A4D2F}"/>
              </a:ext>
            </a:extLst>
          </p:cNvPr>
          <p:cNvSpPr txBox="1">
            <a:spLocks noChangeArrowheads="1"/>
          </p:cNvSpPr>
          <p:nvPr/>
        </p:nvSpPr>
        <p:spPr bwMode="auto">
          <a:xfrm>
            <a:off x="188913" y="1471613"/>
            <a:ext cx="6858000" cy="704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tabLst>
                <a:tab pos="3398838" algn="l"/>
              </a:tabLst>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3398838" algn="l"/>
              </a:tabLst>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3398838" algn="l"/>
              </a:tabLst>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3398838" algn="l"/>
              </a:tabLst>
              <a:defRPr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1. </a:t>
            </a:r>
            <a:r>
              <a:rPr lang="ja-JP" altLang="en-US" sz="1400" b="1">
                <a:latin typeface="HG丸ｺﾞｼｯｸM-PRO" panose="020F0600000000000000" pitchFamily="50" charset="-128"/>
                <a:ea typeface="HG丸ｺﾞｼｯｸM-PRO" panose="020F0600000000000000" pitchFamily="50" charset="-128"/>
              </a:rPr>
              <a:t>心臓マッサージ</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2. </a:t>
            </a:r>
            <a:r>
              <a:rPr lang="ja-JP" altLang="en-US" sz="1400" b="1">
                <a:latin typeface="HG丸ｺﾞｼｯｸM-PRO" panose="020F0600000000000000" pitchFamily="50" charset="-128"/>
                <a:ea typeface="HG丸ｺﾞｼｯｸM-PRO" panose="020F0600000000000000" pitchFamily="50" charset="-128"/>
              </a:rPr>
              <a:t>除細動</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3. </a:t>
            </a:r>
            <a:r>
              <a:rPr lang="ja-JP" altLang="en-US" sz="1400" b="1">
                <a:latin typeface="HG丸ｺﾞｼｯｸM-PRO" panose="020F0600000000000000" pitchFamily="50" charset="-128"/>
                <a:ea typeface="HG丸ｺﾞｼｯｸM-PRO" panose="020F0600000000000000" pitchFamily="50" charset="-128"/>
              </a:rPr>
              <a:t>気道確保</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気管挿管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気管切開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4. </a:t>
            </a:r>
            <a:r>
              <a:rPr lang="ja-JP" altLang="en-US" sz="1400" b="1">
                <a:latin typeface="HG丸ｺﾞｼｯｸM-PRO" panose="020F0600000000000000" pitchFamily="50" charset="-128"/>
                <a:ea typeface="HG丸ｺﾞｼｯｸM-PRO" panose="020F0600000000000000" pitchFamily="50" charset="-128"/>
              </a:rPr>
              <a:t>人工呼吸器</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5. </a:t>
            </a:r>
            <a:r>
              <a:rPr lang="ja-JP" altLang="en-US" sz="1400" b="1">
                <a:latin typeface="HG丸ｺﾞｼｯｸM-PRO" panose="020F0600000000000000" pitchFamily="50" charset="-128"/>
                <a:ea typeface="HG丸ｺﾞｼｯｸM-PRO" panose="020F0600000000000000" pitchFamily="50" charset="-128"/>
              </a:rPr>
              <a:t>昇圧剤や強心剤の投与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 typeface="Arial" panose="020B0604020202020204" pitchFamily="34" charset="0"/>
              <a:buNone/>
            </a:pPr>
            <a:r>
              <a:rPr lang="en-US" altLang="ja-JP" sz="1400" b="1">
                <a:latin typeface="HG丸ｺﾞｼｯｸM-PRO" panose="020F0600000000000000" pitchFamily="50" charset="-128"/>
                <a:ea typeface="HG丸ｺﾞｼｯｸM-PRO" panose="020F0600000000000000" pitchFamily="50" charset="-128"/>
              </a:rPr>
              <a:t>6. </a:t>
            </a:r>
            <a:r>
              <a:rPr lang="ja-JP" altLang="en-US" sz="1400" b="1">
                <a:latin typeface="HG丸ｺﾞｼｯｸM-PRO" panose="020F0600000000000000" pitchFamily="50" charset="-128"/>
                <a:ea typeface="HG丸ｺﾞｼｯｸM-PRO" panose="020F0600000000000000" pitchFamily="50" charset="-128"/>
              </a:rPr>
              <a:t>人工透析</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 typeface="Arial" panose="020B0604020202020204" pitchFamily="34" charset="0"/>
              <a:buNone/>
            </a:pPr>
            <a:r>
              <a:rPr lang="en-US" altLang="ja-JP" sz="1400" b="1">
                <a:latin typeface="HG丸ｺﾞｼｯｸM-PRO" panose="020F0600000000000000" pitchFamily="50" charset="-128"/>
                <a:ea typeface="HG丸ｺﾞｼｯｸM-PRO" panose="020F0600000000000000" pitchFamily="50" charset="-128"/>
              </a:rPr>
              <a:t>7. </a:t>
            </a:r>
            <a:r>
              <a:rPr lang="ja-JP" altLang="en-US" sz="1400" b="1">
                <a:latin typeface="HG丸ｺﾞｼｯｸM-PRO" panose="020F0600000000000000" pitchFamily="50" charset="-128"/>
                <a:ea typeface="HG丸ｺﾞｼｯｸM-PRO" panose="020F0600000000000000" pitchFamily="50" charset="-128"/>
              </a:rPr>
              <a:t>輸血</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8.</a:t>
            </a:r>
            <a:r>
              <a:rPr lang="ja-JP" altLang="en-US" sz="1400" b="1">
                <a:latin typeface="HG丸ｺﾞｼｯｸM-PRO" panose="020F0600000000000000" pitchFamily="50" charset="-128"/>
                <a:ea typeface="HG丸ｺﾞｼｯｸM-PRO" panose="020F0600000000000000" pitchFamily="50" charset="-128"/>
              </a:rPr>
              <a:t> 点滴</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腕や足からの点滴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中心静脈栄養</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９</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経管栄養</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鼻から胃へのチューブ</a:t>
            </a:r>
            <a:r>
              <a:rPr lang="en-US" altLang="ja-JP" sz="1400" b="1">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a:p>
            <a:pPr eaLnBrk="1" hangingPunct="1">
              <a:lnSpc>
                <a:spcPct val="150000"/>
              </a:lnSpc>
              <a:spcBef>
                <a:spcPts val="1200"/>
              </a:spcBef>
              <a:buFontTx/>
              <a:buNone/>
            </a:pPr>
            <a:r>
              <a:rPr lang="ja-JP" altLang="en-US" sz="1400" b="1">
                <a:latin typeface="HG丸ｺﾞｼｯｸM-PRO" panose="020F0600000000000000" pitchFamily="50" charset="-128"/>
                <a:ea typeface="HG丸ｺﾞｼｯｸM-PRO" panose="020F0600000000000000" pitchFamily="50" charset="-128"/>
              </a:rPr>
              <a:t>　　胃瘻　　　　　    　　　　　希望する ・ 希望しない ・ 今はわからない</a:t>
            </a:r>
            <a:endParaRPr lang="en-US" altLang="ja-JP" sz="1400" b="1">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コンテンツ プレースホルダ 2">
            <a:extLst>
              <a:ext uri="{FF2B5EF4-FFF2-40B4-BE49-F238E27FC236}">
                <a16:creationId xmlns:a16="http://schemas.microsoft.com/office/drawing/2014/main" id="{DABA29E3-6547-AF11-AA0B-1C28340AE5F4}"/>
              </a:ext>
            </a:extLst>
          </p:cNvPr>
          <p:cNvSpPr txBox="1">
            <a:spLocks/>
          </p:cNvSpPr>
          <p:nvPr/>
        </p:nvSpPr>
        <p:spPr bwMode="auto">
          <a:xfrm>
            <a:off x="233363" y="3103563"/>
            <a:ext cx="6067425" cy="763587"/>
          </a:xfrm>
          <a:prstGeom prst="rect">
            <a:avLst/>
          </a:prstGeom>
          <a:noFill/>
          <a:ln>
            <a:noFill/>
          </a:ln>
        </p:spPr>
        <p:txBody>
          <a:bodyPr/>
          <a:lst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a:lstStyle>
          <a:p>
            <a:pPr marL="0" indent="0">
              <a:buFont typeface="Arial" charset="0"/>
              <a:buNone/>
              <a:defRPr/>
            </a:pPr>
            <a:r>
              <a:rPr lang="ja-JP" altLang="en-US" sz="1800" kern="0" dirty="0">
                <a:latin typeface="HG丸ｺﾞｼｯｸM-PRO" pitchFamily="50" charset="-128"/>
                <a:ea typeface="HG丸ｺﾞｼｯｸM-PRO" pitchFamily="50" charset="-128"/>
              </a:rPr>
              <a:t>○ その他、何かご希望やお考えがありましたらご自由にお書きください</a:t>
            </a:r>
            <a:r>
              <a:rPr lang="ja-JP" altLang="en-US" sz="2000" kern="0" dirty="0">
                <a:latin typeface="HG丸ｺﾞｼｯｸM-PRO" pitchFamily="50" charset="-128"/>
                <a:ea typeface="HG丸ｺﾞｼｯｸM-PRO" pitchFamily="50" charset="-128"/>
              </a:rPr>
              <a:t>。</a:t>
            </a:r>
          </a:p>
        </p:txBody>
      </p:sp>
      <p:sp>
        <p:nvSpPr>
          <p:cNvPr id="13315" name="正方形/長方形 3">
            <a:extLst>
              <a:ext uri="{FF2B5EF4-FFF2-40B4-BE49-F238E27FC236}">
                <a16:creationId xmlns:a16="http://schemas.microsoft.com/office/drawing/2014/main" id="{833F5B1D-E960-AFE9-5305-EF662461E49D}"/>
              </a:ext>
            </a:extLst>
          </p:cNvPr>
          <p:cNvSpPr>
            <a:spLocks noChangeArrowheads="1"/>
          </p:cNvSpPr>
          <p:nvPr/>
        </p:nvSpPr>
        <p:spPr bwMode="auto">
          <a:xfrm>
            <a:off x="260350" y="3884613"/>
            <a:ext cx="6337300" cy="191135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13316" name="テキスト ボックス 4">
            <a:extLst>
              <a:ext uri="{FF2B5EF4-FFF2-40B4-BE49-F238E27FC236}">
                <a16:creationId xmlns:a16="http://schemas.microsoft.com/office/drawing/2014/main" id="{3EED5A64-6D54-B033-9570-80107F83E68A}"/>
              </a:ext>
            </a:extLst>
          </p:cNvPr>
          <p:cNvSpPr txBox="1">
            <a:spLocks noChangeArrowheads="1"/>
          </p:cNvSpPr>
          <p:nvPr/>
        </p:nvSpPr>
        <p:spPr bwMode="auto">
          <a:xfrm>
            <a:off x="4437063" y="5972175"/>
            <a:ext cx="2016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年　　月　　日</a:t>
            </a:r>
          </a:p>
        </p:txBody>
      </p:sp>
      <p:sp>
        <p:nvSpPr>
          <p:cNvPr id="13317" name="テキスト ボックス 5">
            <a:extLst>
              <a:ext uri="{FF2B5EF4-FFF2-40B4-BE49-F238E27FC236}">
                <a16:creationId xmlns:a16="http://schemas.microsoft.com/office/drawing/2014/main" id="{8238A766-EB06-77CE-3E18-CDA994D1FAF9}"/>
              </a:ext>
            </a:extLst>
          </p:cNvPr>
          <p:cNvSpPr txBox="1">
            <a:spLocks noChangeArrowheads="1"/>
          </p:cNvSpPr>
          <p:nvPr/>
        </p:nvSpPr>
        <p:spPr bwMode="auto">
          <a:xfrm>
            <a:off x="404813" y="6259513"/>
            <a:ext cx="1511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ご本人署名</a:t>
            </a:r>
          </a:p>
        </p:txBody>
      </p:sp>
      <p:sp>
        <p:nvSpPr>
          <p:cNvPr id="13318" name="テキスト ボックス 6">
            <a:extLst>
              <a:ext uri="{FF2B5EF4-FFF2-40B4-BE49-F238E27FC236}">
                <a16:creationId xmlns:a16="http://schemas.microsoft.com/office/drawing/2014/main" id="{72B45BEE-4984-FDDA-E4D0-D6E34A10D863}"/>
              </a:ext>
            </a:extLst>
          </p:cNvPr>
          <p:cNvSpPr txBox="1">
            <a:spLocks noChangeArrowheads="1"/>
          </p:cNvSpPr>
          <p:nvPr/>
        </p:nvSpPr>
        <p:spPr bwMode="auto">
          <a:xfrm>
            <a:off x="404813" y="7235825"/>
            <a:ext cx="151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ご家族署名</a:t>
            </a:r>
          </a:p>
        </p:txBody>
      </p:sp>
      <p:sp>
        <p:nvSpPr>
          <p:cNvPr id="13319" name="テキスト ボックス 8">
            <a:extLst>
              <a:ext uri="{FF2B5EF4-FFF2-40B4-BE49-F238E27FC236}">
                <a16:creationId xmlns:a16="http://schemas.microsoft.com/office/drawing/2014/main" id="{3BE4ACA6-7E99-9AD9-329B-8C090900C03D}"/>
              </a:ext>
            </a:extLst>
          </p:cNvPr>
          <p:cNvSpPr txBox="1">
            <a:spLocks noChangeArrowheads="1"/>
          </p:cNvSpPr>
          <p:nvPr/>
        </p:nvSpPr>
        <p:spPr bwMode="auto">
          <a:xfrm>
            <a:off x="4437063" y="6867525"/>
            <a:ext cx="21605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年　　月　　日</a:t>
            </a:r>
          </a:p>
        </p:txBody>
      </p:sp>
      <p:cxnSp>
        <p:nvCxnSpPr>
          <p:cNvPr id="13320" name="直線コネクタ 11">
            <a:extLst>
              <a:ext uri="{FF2B5EF4-FFF2-40B4-BE49-F238E27FC236}">
                <a16:creationId xmlns:a16="http://schemas.microsoft.com/office/drawing/2014/main" id="{EDDA8CED-CD58-ABE4-40B4-5D3ECE01C648}"/>
              </a:ext>
            </a:extLst>
          </p:cNvPr>
          <p:cNvCxnSpPr>
            <a:cxnSpLocks noChangeShapeType="1"/>
          </p:cNvCxnSpPr>
          <p:nvPr/>
        </p:nvCxnSpPr>
        <p:spPr bwMode="auto">
          <a:xfrm>
            <a:off x="404813" y="6732588"/>
            <a:ext cx="5903912" cy="0"/>
          </a:xfrm>
          <a:prstGeom prst="line">
            <a:avLst/>
          </a:prstGeom>
          <a:noFill/>
          <a:ln w="25400">
            <a:solidFill>
              <a:schemeClr val="tx1"/>
            </a:solidFill>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cxnSp>
        <p:nvCxnSpPr>
          <p:cNvPr id="13321" name="直線コネクタ 12">
            <a:extLst>
              <a:ext uri="{FF2B5EF4-FFF2-40B4-BE49-F238E27FC236}">
                <a16:creationId xmlns:a16="http://schemas.microsoft.com/office/drawing/2014/main" id="{83D4ADB2-43C3-DD72-C96A-0BF61DA6FAE0}"/>
              </a:ext>
            </a:extLst>
          </p:cNvPr>
          <p:cNvCxnSpPr>
            <a:cxnSpLocks noChangeShapeType="1"/>
          </p:cNvCxnSpPr>
          <p:nvPr/>
        </p:nvCxnSpPr>
        <p:spPr bwMode="auto">
          <a:xfrm>
            <a:off x="404813" y="8243888"/>
            <a:ext cx="5903912" cy="0"/>
          </a:xfrm>
          <a:prstGeom prst="line">
            <a:avLst/>
          </a:prstGeom>
          <a:noFill/>
          <a:ln w="25400">
            <a:solidFill>
              <a:schemeClr val="tx1"/>
            </a:solidFill>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cxnSp>
        <p:nvCxnSpPr>
          <p:cNvPr id="13322" name="直線コネクタ 15">
            <a:extLst>
              <a:ext uri="{FF2B5EF4-FFF2-40B4-BE49-F238E27FC236}">
                <a16:creationId xmlns:a16="http://schemas.microsoft.com/office/drawing/2014/main" id="{410A1BD4-0B78-403E-A5F7-9C243211967C}"/>
              </a:ext>
            </a:extLst>
          </p:cNvPr>
          <p:cNvCxnSpPr>
            <a:cxnSpLocks noChangeShapeType="1"/>
          </p:cNvCxnSpPr>
          <p:nvPr/>
        </p:nvCxnSpPr>
        <p:spPr bwMode="auto">
          <a:xfrm>
            <a:off x="404813" y="7669213"/>
            <a:ext cx="5903912" cy="0"/>
          </a:xfrm>
          <a:prstGeom prst="line">
            <a:avLst/>
          </a:prstGeom>
          <a:noFill/>
          <a:ln w="25400">
            <a:solidFill>
              <a:schemeClr val="tx1"/>
            </a:solidFill>
            <a:prstDash val="sysDash"/>
            <a:round/>
            <a:headEnd/>
            <a:tailEnd/>
          </a:ln>
          <a:effectLst>
            <a:outerShdw dist="20000" dir="5400000" algn="ctr" rotWithShape="0">
              <a:srgbClr val="000000">
                <a:alpha val="35999"/>
              </a:srgbClr>
            </a:outerShdw>
          </a:effectLst>
          <a:extLst>
            <a:ext uri="{909E8E84-426E-40DD-AFC4-6F175D3DCCD1}">
              <a14:hiddenFill xmlns:a14="http://schemas.microsoft.com/office/drawing/2010/main">
                <a:noFill/>
              </a14:hiddenFill>
            </a:ext>
          </a:extLst>
        </p:spPr>
      </p:cxnSp>
      <p:sp>
        <p:nvSpPr>
          <p:cNvPr id="13323" name="テキスト ボックス 16">
            <a:extLst>
              <a:ext uri="{FF2B5EF4-FFF2-40B4-BE49-F238E27FC236}">
                <a16:creationId xmlns:a16="http://schemas.microsoft.com/office/drawing/2014/main" id="{1B447B44-1731-7B7D-A0D3-E2D69F544941}"/>
              </a:ext>
            </a:extLst>
          </p:cNvPr>
          <p:cNvSpPr txBox="1">
            <a:spLocks noChangeArrowheads="1"/>
          </p:cNvSpPr>
          <p:nvPr/>
        </p:nvSpPr>
        <p:spPr bwMode="auto">
          <a:xfrm>
            <a:off x="404813" y="7772400"/>
            <a:ext cx="151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ご家族署名</a:t>
            </a:r>
          </a:p>
        </p:txBody>
      </p:sp>
      <p:sp>
        <p:nvSpPr>
          <p:cNvPr id="13324" name="テキスト ボックス 17">
            <a:extLst>
              <a:ext uri="{FF2B5EF4-FFF2-40B4-BE49-F238E27FC236}">
                <a16:creationId xmlns:a16="http://schemas.microsoft.com/office/drawing/2014/main" id="{5EDF8D71-00BD-FE1D-C100-77CE12588140}"/>
              </a:ext>
            </a:extLst>
          </p:cNvPr>
          <p:cNvSpPr txBox="1">
            <a:spLocks noChangeArrowheads="1"/>
          </p:cNvSpPr>
          <p:nvPr/>
        </p:nvSpPr>
        <p:spPr bwMode="auto">
          <a:xfrm>
            <a:off x="4437063" y="7235825"/>
            <a:ext cx="792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続柄</a:t>
            </a:r>
          </a:p>
        </p:txBody>
      </p:sp>
      <p:sp>
        <p:nvSpPr>
          <p:cNvPr id="13325" name="テキスト ボックス 18">
            <a:extLst>
              <a:ext uri="{FF2B5EF4-FFF2-40B4-BE49-F238E27FC236}">
                <a16:creationId xmlns:a16="http://schemas.microsoft.com/office/drawing/2014/main" id="{E227C48D-4865-B8E3-C251-75C1B99B1487}"/>
              </a:ext>
            </a:extLst>
          </p:cNvPr>
          <p:cNvSpPr txBox="1">
            <a:spLocks noChangeArrowheads="1"/>
          </p:cNvSpPr>
          <p:nvPr/>
        </p:nvSpPr>
        <p:spPr bwMode="auto">
          <a:xfrm>
            <a:off x="4437063" y="7772400"/>
            <a:ext cx="792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丸ｺﾞｼｯｸM-PRO" panose="020F0600000000000000" pitchFamily="50" charset="-128"/>
                <a:ea typeface="HG丸ｺﾞｼｯｸM-PRO" panose="020F0600000000000000" pitchFamily="50" charset="-128"/>
              </a:rPr>
              <a:t>続柄</a:t>
            </a:r>
          </a:p>
        </p:txBody>
      </p:sp>
      <p:sp>
        <p:nvSpPr>
          <p:cNvPr id="13326" name="正方形/長方形 19">
            <a:extLst>
              <a:ext uri="{FF2B5EF4-FFF2-40B4-BE49-F238E27FC236}">
                <a16:creationId xmlns:a16="http://schemas.microsoft.com/office/drawing/2014/main" id="{A8CEFEBD-F44D-DEB4-30FC-C11F759044D8}"/>
              </a:ext>
            </a:extLst>
          </p:cNvPr>
          <p:cNvSpPr>
            <a:spLocks noChangeArrowheads="1"/>
          </p:cNvSpPr>
          <p:nvPr/>
        </p:nvSpPr>
        <p:spPr bwMode="auto">
          <a:xfrm>
            <a:off x="4364038" y="8748713"/>
            <a:ext cx="1657350"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FFFFFF"/>
              </a:solidFill>
              <a:latin typeface="HG丸ｺﾞｼｯｸM-PRO" panose="020F0600000000000000" pitchFamily="50" charset="-128"/>
              <a:ea typeface="HG丸ｺﾞｼｯｸM-PRO" panose="020F0600000000000000" pitchFamily="50" charset="-128"/>
            </a:endParaRPr>
          </a:p>
        </p:txBody>
      </p:sp>
      <p:sp>
        <p:nvSpPr>
          <p:cNvPr id="13327" name="テキスト ボックス 1">
            <a:extLst>
              <a:ext uri="{FF2B5EF4-FFF2-40B4-BE49-F238E27FC236}">
                <a16:creationId xmlns:a16="http://schemas.microsoft.com/office/drawing/2014/main" id="{76B4B525-1E61-11A7-D452-174A6FC61460}"/>
              </a:ext>
            </a:extLst>
          </p:cNvPr>
          <p:cNvSpPr txBox="1">
            <a:spLocks noChangeArrowheads="1"/>
          </p:cNvSpPr>
          <p:nvPr/>
        </p:nvSpPr>
        <p:spPr bwMode="auto">
          <a:xfrm>
            <a:off x="4003675" y="8388350"/>
            <a:ext cx="2492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kumimoji="1" lang="ja-JP" altLang="en-US" sz="1800">
                <a:latin typeface="HG丸ｺﾞｼｯｸM-PRO" panose="020F0600000000000000" pitchFamily="50" charset="-128"/>
                <a:ea typeface="HG丸ｺﾞｼｯｸM-PRO" panose="020F0600000000000000" pitchFamily="50" charset="-128"/>
              </a:rPr>
              <a:t>高崎総合医療センター</a:t>
            </a:r>
          </a:p>
        </p:txBody>
      </p:sp>
      <p:sp>
        <p:nvSpPr>
          <p:cNvPr id="33" name="角丸四角形 32">
            <a:extLst>
              <a:ext uri="{FF2B5EF4-FFF2-40B4-BE49-F238E27FC236}">
                <a16:creationId xmlns:a16="http://schemas.microsoft.com/office/drawing/2014/main" id="{578A5095-A110-10EB-7109-B6D21758DBC7}"/>
              </a:ext>
            </a:extLst>
          </p:cNvPr>
          <p:cNvSpPr/>
          <p:nvPr/>
        </p:nvSpPr>
        <p:spPr bwMode="auto">
          <a:xfrm>
            <a:off x="176213" y="1128713"/>
            <a:ext cx="6492875" cy="188753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a:lstStyle/>
          <a:p>
            <a:pPr eaLnBrk="1" hangingPunct="1">
              <a:lnSpc>
                <a:spcPct val="150000"/>
              </a:lnSpc>
              <a:defRPr/>
            </a:pPr>
            <a:r>
              <a:rPr kumimoji="1" lang="ja-JP" altLang="en-US" sz="2000" dirty="0">
                <a:latin typeface="HG丸ｺﾞｼｯｸM-PRO" pitchFamily="50" charset="-128"/>
                <a:ea typeface="HG丸ｺﾞｼｯｸM-PRO" pitchFamily="50" charset="-128"/>
              </a:rPr>
              <a:t>①　私の意思は記載のとおりです</a:t>
            </a:r>
            <a:endParaRPr kumimoji="1" lang="en-US" altLang="ja-JP" sz="2000" dirty="0">
              <a:latin typeface="HG丸ｺﾞｼｯｸM-PRO" pitchFamily="50" charset="-128"/>
              <a:ea typeface="HG丸ｺﾞｼｯｸM-PRO" pitchFamily="50" charset="-128"/>
            </a:endParaRPr>
          </a:p>
          <a:p>
            <a:pPr eaLnBrk="1" hangingPunct="1">
              <a:defRPr/>
            </a:pPr>
            <a:r>
              <a:rPr kumimoji="1" lang="ja-JP" altLang="en-US" sz="2000" dirty="0">
                <a:latin typeface="HG丸ｺﾞｼｯｸM-PRO" pitchFamily="50" charset="-128"/>
                <a:ea typeface="HG丸ｺﾞｼｯｸM-PRO" pitchFamily="50" charset="-128"/>
              </a:rPr>
              <a:t>②　判断を任せたい人がいます</a:t>
            </a:r>
            <a:endParaRPr kumimoji="1" lang="en-US" altLang="ja-JP" sz="2000" dirty="0">
              <a:latin typeface="HG丸ｺﾞｼｯｸM-PRO" pitchFamily="50" charset="-128"/>
              <a:ea typeface="HG丸ｺﾞｼｯｸM-PRO" pitchFamily="50" charset="-128"/>
            </a:endParaRPr>
          </a:p>
          <a:p>
            <a:pPr eaLnBrk="1" hangingPunct="1">
              <a:defRPr/>
            </a:pPr>
            <a:r>
              <a:rPr kumimoji="1" lang="ja-JP" altLang="en-US" sz="2000" dirty="0">
                <a:latin typeface="HG丸ｺﾞｼｯｸM-PRO" pitchFamily="50" charset="-128"/>
                <a:ea typeface="HG丸ｺﾞｼｯｸM-PRO" pitchFamily="50" charset="-128"/>
              </a:rPr>
              <a:t>氏名　　　　　　　　続柄　　　　電話　　　　</a:t>
            </a:r>
            <a:endParaRPr kumimoji="1" lang="en-US" altLang="ja-JP" sz="2000" dirty="0">
              <a:latin typeface="HG丸ｺﾞｼｯｸM-PRO" pitchFamily="50" charset="-128"/>
              <a:ea typeface="HG丸ｺﾞｼｯｸM-PRO" pitchFamily="50" charset="-128"/>
            </a:endParaRPr>
          </a:p>
          <a:p>
            <a:pPr eaLnBrk="1" hangingPunct="1">
              <a:defRPr/>
            </a:pPr>
            <a:r>
              <a:rPr kumimoji="1" lang="ja-JP" altLang="en-US" sz="2000" dirty="0">
                <a:latin typeface="HG丸ｺﾞｼｯｸM-PRO" pitchFamily="50" charset="-128"/>
                <a:ea typeface="HG丸ｺﾞｼｯｸM-PRO" pitchFamily="50" charset="-128"/>
              </a:rPr>
              <a:t>氏名　　　　　　　　続柄　　　　電話　　　　</a:t>
            </a:r>
            <a:endParaRPr lang="ja-JP" altLang="en-US" sz="2000" dirty="0"/>
          </a:p>
        </p:txBody>
      </p:sp>
      <p:sp>
        <p:nvSpPr>
          <p:cNvPr id="13329" name="テキスト ボックス 4">
            <a:extLst>
              <a:ext uri="{FF2B5EF4-FFF2-40B4-BE49-F238E27FC236}">
                <a16:creationId xmlns:a16="http://schemas.microsoft.com/office/drawing/2014/main" id="{175C70EA-E981-4FE0-56B6-5D432D6F5517}"/>
              </a:ext>
            </a:extLst>
          </p:cNvPr>
          <p:cNvSpPr txBox="1">
            <a:spLocks noChangeArrowheads="1"/>
          </p:cNvSpPr>
          <p:nvPr/>
        </p:nvSpPr>
        <p:spPr bwMode="auto">
          <a:xfrm>
            <a:off x="0" y="396875"/>
            <a:ext cx="6858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a:latin typeface="HG丸ｺﾞｼｯｸM-PRO" panose="020F0600000000000000" pitchFamily="50" charset="-128"/>
                <a:ea typeface="HG丸ｺﾞｼｯｸM-PRO" panose="020F0600000000000000" pitchFamily="50" charset="-128"/>
              </a:rPr>
              <a:t>※ </a:t>
            </a:r>
            <a:r>
              <a:rPr lang="ja-JP" altLang="en-US" sz="1800">
                <a:latin typeface="HG丸ｺﾞｼｯｸM-PRO" panose="020F0600000000000000" pitchFamily="50" charset="-128"/>
                <a:ea typeface="HG丸ｺﾞｼｯｸM-PRO" panose="020F0600000000000000" pitchFamily="50" charset="-128"/>
              </a:rPr>
              <a:t>ご自身で全ての記入が難しい場合は、ご家族や代理人の方に 判断をゆだねることができます。</a:t>
            </a:r>
          </a:p>
        </p:txBody>
      </p:sp>
      <p:sp>
        <p:nvSpPr>
          <p:cNvPr id="36" name="テキスト ボックス 35">
            <a:extLst>
              <a:ext uri="{FF2B5EF4-FFF2-40B4-BE49-F238E27FC236}">
                <a16:creationId xmlns:a16="http://schemas.microsoft.com/office/drawing/2014/main" id="{3066C40C-0891-E502-9410-1DE139EE368C}"/>
              </a:ext>
            </a:extLst>
          </p:cNvPr>
          <p:cNvSpPr txBox="1">
            <a:spLocks noChangeArrowheads="1"/>
          </p:cNvSpPr>
          <p:nvPr/>
        </p:nvSpPr>
        <p:spPr bwMode="auto">
          <a:xfrm>
            <a:off x="1588" y="25400"/>
            <a:ext cx="6858000" cy="369888"/>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defRPr/>
            </a:pPr>
            <a:r>
              <a:rPr lang="ja-JP" altLang="en-US" dirty="0">
                <a:latin typeface="HG丸ｺﾞｼｯｸM-PRO" pitchFamily="50" charset="-128"/>
                <a:ea typeface="HG丸ｺﾞｼｯｸM-PRO" pitchFamily="50" charset="-128"/>
              </a:rPr>
              <a:t>ご自身のお考えに○をお付けください。</a:t>
            </a:r>
          </a:p>
        </p:txBody>
      </p:sp>
      <p:pic>
        <p:nvPicPr>
          <p:cNvPr id="13331" name="図 16" descr="illust567_thumb.gif">
            <a:extLst>
              <a:ext uri="{FF2B5EF4-FFF2-40B4-BE49-F238E27FC236}">
                <a16:creationId xmlns:a16="http://schemas.microsoft.com/office/drawing/2014/main" id="{D1AFBE05-C6A9-2896-771A-540F2F6210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1888" y="5076825"/>
            <a:ext cx="1511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2697</TotalTime>
  <Pages>0</Pages>
  <Words>2695</Words>
  <Characters>0</Characters>
  <Application>Microsoft Office PowerPoint</Application>
  <DocSecurity>0</DocSecurity>
  <PresentationFormat>画面に合わせる (4:3)</PresentationFormat>
  <Lines>0</Lines>
  <Paragraphs>285</Paragraphs>
  <Slides>24</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HG丸ｺﾞｼｯｸM-PRO</vt:lpstr>
      <vt:lpstr>Arial</vt:lpstr>
      <vt:lpstr>Calibri</vt:lpstr>
      <vt:lpstr>Wingdings</vt:lpstr>
      <vt:lpstr>Office テーマ</vt:lpstr>
      <vt:lpstr>PowerPoint プレゼンテーション</vt:lpstr>
      <vt:lpstr>PowerPoint プレゼンテーション</vt:lpstr>
      <vt:lpstr>署名・同意される方々へのお願い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hikari</dc:creator>
  <cp:lastModifiedBy>櫻井　史子／Sakurai,Fumiko</cp:lastModifiedBy>
  <cp:revision>263</cp:revision>
  <cp:lastPrinted>2023-09-22T08:21:24Z</cp:lastPrinted>
  <dcterms:created xsi:type="dcterms:W3CDTF">2011-06-09T11:49:32Z</dcterms:created>
  <dcterms:modified xsi:type="dcterms:W3CDTF">2023-09-28T03:05:25Z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1041-6.6.0.2538</vt:lpwstr>
  </property>
</Properties>
</file>